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Lst>
  <p:sldSz cx="9144000" cy="6858000" type="screen4x3"/>
  <p:notesSz cx="6858000" cy="9144000"/>
  <p:defaultTextStyle>
    <a:defPPr>
      <a:defRPr lang="et-E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48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t-E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t-EE"/>
          </a:p>
        </p:txBody>
      </p:sp>
      <p:sp>
        <p:nvSpPr>
          <p:cNvPr id="4" name="Date Placeholder 3"/>
          <p:cNvSpPr>
            <a:spLocks noGrp="1"/>
          </p:cNvSpPr>
          <p:nvPr>
            <p:ph type="dt" sz="half" idx="10"/>
          </p:nvPr>
        </p:nvSpPr>
        <p:spPr/>
        <p:txBody>
          <a:bodyPr/>
          <a:lstStyle>
            <a:lvl1pPr>
              <a:defRPr/>
            </a:lvl1pPr>
          </a:lstStyle>
          <a:p>
            <a:pPr>
              <a:defRPr/>
            </a:pPr>
            <a:fld id="{11923B8E-10E5-4A63-9F87-34558917434B}" type="datetimeFigureOut">
              <a:rPr lang="et-EE"/>
              <a:pPr>
                <a:defRPr/>
              </a:pPr>
              <a:t>18.10.2016</a:t>
            </a:fld>
            <a:endParaRPr lang="et-EE"/>
          </a:p>
        </p:txBody>
      </p:sp>
      <p:sp>
        <p:nvSpPr>
          <p:cNvPr id="5" name="Footer Placeholder 4"/>
          <p:cNvSpPr>
            <a:spLocks noGrp="1"/>
          </p:cNvSpPr>
          <p:nvPr>
            <p:ph type="ftr" sz="quarter" idx="11"/>
          </p:nvPr>
        </p:nvSpPr>
        <p:spPr/>
        <p:txBody>
          <a:bodyPr/>
          <a:lstStyle>
            <a:lvl1pPr>
              <a:defRPr/>
            </a:lvl1pPr>
          </a:lstStyle>
          <a:p>
            <a:pPr>
              <a:defRPr/>
            </a:pPr>
            <a:endParaRPr lang="et-EE"/>
          </a:p>
        </p:txBody>
      </p:sp>
      <p:sp>
        <p:nvSpPr>
          <p:cNvPr id="6" name="Slide Number Placeholder 5"/>
          <p:cNvSpPr>
            <a:spLocks noGrp="1"/>
          </p:cNvSpPr>
          <p:nvPr>
            <p:ph type="sldNum" sz="quarter" idx="12"/>
          </p:nvPr>
        </p:nvSpPr>
        <p:spPr/>
        <p:txBody>
          <a:bodyPr/>
          <a:lstStyle>
            <a:lvl1pPr>
              <a:defRPr/>
            </a:lvl1pPr>
          </a:lstStyle>
          <a:p>
            <a:fld id="{9941846C-FF7C-4312-9F2D-F4265F2CA2A3}" type="slidenum">
              <a:rPr lang="et-EE" altLang="en-US"/>
              <a:pPr/>
              <a:t>‹#›</a:t>
            </a:fld>
            <a:endParaRPr lang="et-EE" altLang="en-US"/>
          </a:p>
        </p:txBody>
      </p:sp>
    </p:spTree>
    <p:extLst>
      <p:ext uri="{BB962C8B-B14F-4D97-AF65-F5344CB8AC3E}">
        <p14:creationId xmlns:p14="http://schemas.microsoft.com/office/powerpoint/2010/main" val="1531555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a:spLocks noGrp="1"/>
          </p:cNvSpPr>
          <p:nvPr>
            <p:ph type="dt" sz="half" idx="10"/>
          </p:nvPr>
        </p:nvSpPr>
        <p:spPr/>
        <p:txBody>
          <a:bodyPr/>
          <a:lstStyle>
            <a:lvl1pPr>
              <a:defRPr/>
            </a:lvl1pPr>
          </a:lstStyle>
          <a:p>
            <a:pPr>
              <a:defRPr/>
            </a:pPr>
            <a:fld id="{5AE2BA87-628D-42CC-9A7E-97CF630EC68C}" type="datetimeFigureOut">
              <a:rPr lang="et-EE"/>
              <a:pPr>
                <a:defRPr/>
              </a:pPr>
              <a:t>18.10.2016</a:t>
            </a:fld>
            <a:endParaRPr lang="et-EE"/>
          </a:p>
        </p:txBody>
      </p:sp>
      <p:sp>
        <p:nvSpPr>
          <p:cNvPr id="5" name="Footer Placeholder 4"/>
          <p:cNvSpPr>
            <a:spLocks noGrp="1"/>
          </p:cNvSpPr>
          <p:nvPr>
            <p:ph type="ftr" sz="quarter" idx="11"/>
          </p:nvPr>
        </p:nvSpPr>
        <p:spPr/>
        <p:txBody>
          <a:bodyPr/>
          <a:lstStyle>
            <a:lvl1pPr>
              <a:defRPr/>
            </a:lvl1pPr>
          </a:lstStyle>
          <a:p>
            <a:pPr>
              <a:defRPr/>
            </a:pPr>
            <a:endParaRPr lang="et-EE"/>
          </a:p>
        </p:txBody>
      </p:sp>
      <p:sp>
        <p:nvSpPr>
          <p:cNvPr id="6" name="Slide Number Placeholder 5"/>
          <p:cNvSpPr>
            <a:spLocks noGrp="1"/>
          </p:cNvSpPr>
          <p:nvPr>
            <p:ph type="sldNum" sz="quarter" idx="12"/>
          </p:nvPr>
        </p:nvSpPr>
        <p:spPr/>
        <p:txBody>
          <a:bodyPr/>
          <a:lstStyle>
            <a:lvl1pPr>
              <a:defRPr/>
            </a:lvl1pPr>
          </a:lstStyle>
          <a:p>
            <a:fld id="{11DC05D5-080C-4D9F-9EC7-45678D09BB9B}" type="slidenum">
              <a:rPr lang="et-EE" altLang="en-US"/>
              <a:pPr/>
              <a:t>‹#›</a:t>
            </a:fld>
            <a:endParaRPr lang="et-EE" altLang="en-US"/>
          </a:p>
        </p:txBody>
      </p:sp>
    </p:spTree>
    <p:extLst>
      <p:ext uri="{BB962C8B-B14F-4D97-AF65-F5344CB8AC3E}">
        <p14:creationId xmlns:p14="http://schemas.microsoft.com/office/powerpoint/2010/main" val="3952768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t-E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a:spLocks noGrp="1"/>
          </p:cNvSpPr>
          <p:nvPr>
            <p:ph type="dt" sz="half" idx="10"/>
          </p:nvPr>
        </p:nvSpPr>
        <p:spPr/>
        <p:txBody>
          <a:bodyPr/>
          <a:lstStyle>
            <a:lvl1pPr>
              <a:defRPr/>
            </a:lvl1pPr>
          </a:lstStyle>
          <a:p>
            <a:pPr>
              <a:defRPr/>
            </a:pPr>
            <a:fld id="{B7EFBC25-8C48-47C4-979F-9A58FB03B4F7}" type="datetimeFigureOut">
              <a:rPr lang="et-EE"/>
              <a:pPr>
                <a:defRPr/>
              </a:pPr>
              <a:t>18.10.2016</a:t>
            </a:fld>
            <a:endParaRPr lang="et-EE"/>
          </a:p>
        </p:txBody>
      </p:sp>
      <p:sp>
        <p:nvSpPr>
          <p:cNvPr id="5" name="Footer Placeholder 4"/>
          <p:cNvSpPr>
            <a:spLocks noGrp="1"/>
          </p:cNvSpPr>
          <p:nvPr>
            <p:ph type="ftr" sz="quarter" idx="11"/>
          </p:nvPr>
        </p:nvSpPr>
        <p:spPr/>
        <p:txBody>
          <a:bodyPr/>
          <a:lstStyle>
            <a:lvl1pPr>
              <a:defRPr/>
            </a:lvl1pPr>
          </a:lstStyle>
          <a:p>
            <a:pPr>
              <a:defRPr/>
            </a:pPr>
            <a:endParaRPr lang="et-EE"/>
          </a:p>
        </p:txBody>
      </p:sp>
      <p:sp>
        <p:nvSpPr>
          <p:cNvPr id="6" name="Slide Number Placeholder 5"/>
          <p:cNvSpPr>
            <a:spLocks noGrp="1"/>
          </p:cNvSpPr>
          <p:nvPr>
            <p:ph type="sldNum" sz="quarter" idx="12"/>
          </p:nvPr>
        </p:nvSpPr>
        <p:spPr/>
        <p:txBody>
          <a:bodyPr/>
          <a:lstStyle>
            <a:lvl1pPr>
              <a:defRPr/>
            </a:lvl1pPr>
          </a:lstStyle>
          <a:p>
            <a:fld id="{DD8CB02D-6EDE-4E28-9F05-C31F943056DF}" type="slidenum">
              <a:rPr lang="et-EE" altLang="en-US"/>
              <a:pPr/>
              <a:t>‹#›</a:t>
            </a:fld>
            <a:endParaRPr lang="et-EE" altLang="en-US"/>
          </a:p>
        </p:txBody>
      </p:sp>
    </p:spTree>
    <p:extLst>
      <p:ext uri="{BB962C8B-B14F-4D97-AF65-F5344CB8AC3E}">
        <p14:creationId xmlns:p14="http://schemas.microsoft.com/office/powerpoint/2010/main" val="4100816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a:spLocks noGrp="1"/>
          </p:cNvSpPr>
          <p:nvPr>
            <p:ph type="dt" sz="half" idx="10"/>
          </p:nvPr>
        </p:nvSpPr>
        <p:spPr/>
        <p:txBody>
          <a:bodyPr/>
          <a:lstStyle>
            <a:lvl1pPr>
              <a:defRPr/>
            </a:lvl1pPr>
          </a:lstStyle>
          <a:p>
            <a:pPr>
              <a:defRPr/>
            </a:pPr>
            <a:fld id="{F3E1434B-3D72-4257-B105-ADAFA63CF187}" type="datetimeFigureOut">
              <a:rPr lang="et-EE"/>
              <a:pPr>
                <a:defRPr/>
              </a:pPr>
              <a:t>18.10.2016</a:t>
            </a:fld>
            <a:endParaRPr lang="et-EE"/>
          </a:p>
        </p:txBody>
      </p:sp>
      <p:sp>
        <p:nvSpPr>
          <p:cNvPr id="5" name="Footer Placeholder 4"/>
          <p:cNvSpPr>
            <a:spLocks noGrp="1"/>
          </p:cNvSpPr>
          <p:nvPr>
            <p:ph type="ftr" sz="quarter" idx="11"/>
          </p:nvPr>
        </p:nvSpPr>
        <p:spPr/>
        <p:txBody>
          <a:bodyPr/>
          <a:lstStyle>
            <a:lvl1pPr>
              <a:defRPr/>
            </a:lvl1pPr>
          </a:lstStyle>
          <a:p>
            <a:pPr>
              <a:defRPr/>
            </a:pPr>
            <a:endParaRPr lang="et-EE"/>
          </a:p>
        </p:txBody>
      </p:sp>
      <p:sp>
        <p:nvSpPr>
          <p:cNvPr id="6" name="Slide Number Placeholder 5"/>
          <p:cNvSpPr>
            <a:spLocks noGrp="1"/>
          </p:cNvSpPr>
          <p:nvPr>
            <p:ph type="sldNum" sz="quarter" idx="12"/>
          </p:nvPr>
        </p:nvSpPr>
        <p:spPr/>
        <p:txBody>
          <a:bodyPr/>
          <a:lstStyle>
            <a:lvl1pPr>
              <a:defRPr/>
            </a:lvl1pPr>
          </a:lstStyle>
          <a:p>
            <a:fld id="{886144A4-2330-4BCD-8585-579AA3B16B1C}" type="slidenum">
              <a:rPr lang="et-EE" altLang="en-US"/>
              <a:pPr/>
              <a:t>‹#›</a:t>
            </a:fld>
            <a:endParaRPr lang="et-EE" altLang="en-US"/>
          </a:p>
        </p:txBody>
      </p:sp>
    </p:spTree>
    <p:extLst>
      <p:ext uri="{BB962C8B-B14F-4D97-AF65-F5344CB8AC3E}">
        <p14:creationId xmlns:p14="http://schemas.microsoft.com/office/powerpoint/2010/main" val="2830259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3BC6B25E-C271-4B6B-A744-C48BD8298D58}" type="datetimeFigureOut">
              <a:rPr lang="et-EE"/>
              <a:pPr>
                <a:defRPr/>
              </a:pPr>
              <a:t>18.10.2016</a:t>
            </a:fld>
            <a:endParaRPr lang="et-EE"/>
          </a:p>
        </p:txBody>
      </p:sp>
      <p:sp>
        <p:nvSpPr>
          <p:cNvPr id="5" name="Footer Placeholder 4"/>
          <p:cNvSpPr>
            <a:spLocks noGrp="1"/>
          </p:cNvSpPr>
          <p:nvPr>
            <p:ph type="ftr" sz="quarter" idx="11"/>
          </p:nvPr>
        </p:nvSpPr>
        <p:spPr/>
        <p:txBody>
          <a:bodyPr/>
          <a:lstStyle>
            <a:lvl1pPr>
              <a:defRPr/>
            </a:lvl1pPr>
          </a:lstStyle>
          <a:p>
            <a:pPr>
              <a:defRPr/>
            </a:pPr>
            <a:endParaRPr lang="et-EE"/>
          </a:p>
        </p:txBody>
      </p:sp>
      <p:sp>
        <p:nvSpPr>
          <p:cNvPr id="6" name="Slide Number Placeholder 5"/>
          <p:cNvSpPr>
            <a:spLocks noGrp="1"/>
          </p:cNvSpPr>
          <p:nvPr>
            <p:ph type="sldNum" sz="quarter" idx="12"/>
          </p:nvPr>
        </p:nvSpPr>
        <p:spPr/>
        <p:txBody>
          <a:bodyPr/>
          <a:lstStyle>
            <a:lvl1pPr>
              <a:defRPr/>
            </a:lvl1pPr>
          </a:lstStyle>
          <a:p>
            <a:fld id="{D3A65188-A2BE-41AD-8E44-61A89A2F12C9}" type="slidenum">
              <a:rPr lang="et-EE" altLang="en-US"/>
              <a:pPr/>
              <a:t>‹#›</a:t>
            </a:fld>
            <a:endParaRPr lang="et-EE" altLang="en-US"/>
          </a:p>
        </p:txBody>
      </p:sp>
    </p:spTree>
    <p:extLst>
      <p:ext uri="{BB962C8B-B14F-4D97-AF65-F5344CB8AC3E}">
        <p14:creationId xmlns:p14="http://schemas.microsoft.com/office/powerpoint/2010/main" val="3766509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Date Placeholder 3"/>
          <p:cNvSpPr>
            <a:spLocks noGrp="1"/>
          </p:cNvSpPr>
          <p:nvPr>
            <p:ph type="dt" sz="half" idx="10"/>
          </p:nvPr>
        </p:nvSpPr>
        <p:spPr/>
        <p:txBody>
          <a:bodyPr/>
          <a:lstStyle>
            <a:lvl1pPr>
              <a:defRPr/>
            </a:lvl1pPr>
          </a:lstStyle>
          <a:p>
            <a:pPr>
              <a:defRPr/>
            </a:pPr>
            <a:fld id="{E09FD8A4-B7AE-4D71-8F5E-BA06757D4A0C}" type="datetimeFigureOut">
              <a:rPr lang="et-EE"/>
              <a:pPr>
                <a:defRPr/>
              </a:pPr>
              <a:t>18.10.2016</a:t>
            </a:fld>
            <a:endParaRPr lang="et-EE"/>
          </a:p>
        </p:txBody>
      </p:sp>
      <p:sp>
        <p:nvSpPr>
          <p:cNvPr id="6" name="Footer Placeholder 4"/>
          <p:cNvSpPr>
            <a:spLocks noGrp="1"/>
          </p:cNvSpPr>
          <p:nvPr>
            <p:ph type="ftr" sz="quarter" idx="11"/>
          </p:nvPr>
        </p:nvSpPr>
        <p:spPr/>
        <p:txBody>
          <a:bodyPr/>
          <a:lstStyle>
            <a:lvl1pPr>
              <a:defRPr/>
            </a:lvl1pPr>
          </a:lstStyle>
          <a:p>
            <a:pPr>
              <a:defRPr/>
            </a:pPr>
            <a:endParaRPr lang="et-EE"/>
          </a:p>
        </p:txBody>
      </p:sp>
      <p:sp>
        <p:nvSpPr>
          <p:cNvPr id="7" name="Slide Number Placeholder 5"/>
          <p:cNvSpPr>
            <a:spLocks noGrp="1"/>
          </p:cNvSpPr>
          <p:nvPr>
            <p:ph type="sldNum" sz="quarter" idx="12"/>
          </p:nvPr>
        </p:nvSpPr>
        <p:spPr/>
        <p:txBody>
          <a:bodyPr/>
          <a:lstStyle>
            <a:lvl1pPr>
              <a:defRPr/>
            </a:lvl1pPr>
          </a:lstStyle>
          <a:p>
            <a:fld id="{AB53B065-72BA-4EFD-8678-4EB64FE57AFD}" type="slidenum">
              <a:rPr lang="et-EE" altLang="en-US"/>
              <a:pPr/>
              <a:t>‹#›</a:t>
            </a:fld>
            <a:endParaRPr lang="et-EE" altLang="en-US"/>
          </a:p>
        </p:txBody>
      </p:sp>
    </p:spTree>
    <p:extLst>
      <p:ext uri="{BB962C8B-B14F-4D97-AF65-F5344CB8AC3E}">
        <p14:creationId xmlns:p14="http://schemas.microsoft.com/office/powerpoint/2010/main" val="3853684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7" name="Date Placeholder 3"/>
          <p:cNvSpPr>
            <a:spLocks noGrp="1"/>
          </p:cNvSpPr>
          <p:nvPr>
            <p:ph type="dt" sz="half" idx="10"/>
          </p:nvPr>
        </p:nvSpPr>
        <p:spPr/>
        <p:txBody>
          <a:bodyPr/>
          <a:lstStyle>
            <a:lvl1pPr>
              <a:defRPr/>
            </a:lvl1pPr>
          </a:lstStyle>
          <a:p>
            <a:pPr>
              <a:defRPr/>
            </a:pPr>
            <a:fld id="{F0952F65-CB3C-4848-B055-1B761C6FC1F7}" type="datetimeFigureOut">
              <a:rPr lang="et-EE"/>
              <a:pPr>
                <a:defRPr/>
              </a:pPr>
              <a:t>18.10.2016</a:t>
            </a:fld>
            <a:endParaRPr lang="et-EE"/>
          </a:p>
        </p:txBody>
      </p:sp>
      <p:sp>
        <p:nvSpPr>
          <p:cNvPr id="8" name="Footer Placeholder 4"/>
          <p:cNvSpPr>
            <a:spLocks noGrp="1"/>
          </p:cNvSpPr>
          <p:nvPr>
            <p:ph type="ftr" sz="quarter" idx="11"/>
          </p:nvPr>
        </p:nvSpPr>
        <p:spPr/>
        <p:txBody>
          <a:bodyPr/>
          <a:lstStyle>
            <a:lvl1pPr>
              <a:defRPr/>
            </a:lvl1pPr>
          </a:lstStyle>
          <a:p>
            <a:pPr>
              <a:defRPr/>
            </a:pPr>
            <a:endParaRPr lang="et-EE"/>
          </a:p>
        </p:txBody>
      </p:sp>
      <p:sp>
        <p:nvSpPr>
          <p:cNvPr id="9" name="Slide Number Placeholder 5"/>
          <p:cNvSpPr>
            <a:spLocks noGrp="1"/>
          </p:cNvSpPr>
          <p:nvPr>
            <p:ph type="sldNum" sz="quarter" idx="12"/>
          </p:nvPr>
        </p:nvSpPr>
        <p:spPr/>
        <p:txBody>
          <a:bodyPr/>
          <a:lstStyle>
            <a:lvl1pPr>
              <a:defRPr/>
            </a:lvl1pPr>
          </a:lstStyle>
          <a:p>
            <a:fld id="{2EC6D376-2A80-40F6-AFBC-D2CC09844F82}" type="slidenum">
              <a:rPr lang="et-EE" altLang="en-US"/>
              <a:pPr/>
              <a:t>‹#›</a:t>
            </a:fld>
            <a:endParaRPr lang="et-EE" altLang="en-US"/>
          </a:p>
        </p:txBody>
      </p:sp>
    </p:spTree>
    <p:extLst>
      <p:ext uri="{BB962C8B-B14F-4D97-AF65-F5344CB8AC3E}">
        <p14:creationId xmlns:p14="http://schemas.microsoft.com/office/powerpoint/2010/main" val="2694563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Date Placeholder 3"/>
          <p:cNvSpPr>
            <a:spLocks noGrp="1"/>
          </p:cNvSpPr>
          <p:nvPr>
            <p:ph type="dt" sz="half" idx="10"/>
          </p:nvPr>
        </p:nvSpPr>
        <p:spPr/>
        <p:txBody>
          <a:bodyPr/>
          <a:lstStyle>
            <a:lvl1pPr>
              <a:defRPr/>
            </a:lvl1pPr>
          </a:lstStyle>
          <a:p>
            <a:pPr>
              <a:defRPr/>
            </a:pPr>
            <a:fld id="{3B3EE148-E914-4508-9F35-71B5FEBC3E84}" type="datetimeFigureOut">
              <a:rPr lang="et-EE"/>
              <a:pPr>
                <a:defRPr/>
              </a:pPr>
              <a:t>18.10.2016</a:t>
            </a:fld>
            <a:endParaRPr lang="et-EE"/>
          </a:p>
        </p:txBody>
      </p:sp>
      <p:sp>
        <p:nvSpPr>
          <p:cNvPr id="4" name="Footer Placeholder 4"/>
          <p:cNvSpPr>
            <a:spLocks noGrp="1"/>
          </p:cNvSpPr>
          <p:nvPr>
            <p:ph type="ftr" sz="quarter" idx="11"/>
          </p:nvPr>
        </p:nvSpPr>
        <p:spPr/>
        <p:txBody>
          <a:bodyPr/>
          <a:lstStyle>
            <a:lvl1pPr>
              <a:defRPr/>
            </a:lvl1pPr>
          </a:lstStyle>
          <a:p>
            <a:pPr>
              <a:defRPr/>
            </a:pPr>
            <a:endParaRPr lang="et-EE"/>
          </a:p>
        </p:txBody>
      </p:sp>
      <p:sp>
        <p:nvSpPr>
          <p:cNvPr id="5" name="Slide Number Placeholder 5"/>
          <p:cNvSpPr>
            <a:spLocks noGrp="1"/>
          </p:cNvSpPr>
          <p:nvPr>
            <p:ph type="sldNum" sz="quarter" idx="12"/>
          </p:nvPr>
        </p:nvSpPr>
        <p:spPr/>
        <p:txBody>
          <a:bodyPr/>
          <a:lstStyle>
            <a:lvl1pPr>
              <a:defRPr/>
            </a:lvl1pPr>
          </a:lstStyle>
          <a:p>
            <a:fld id="{918FD87E-5808-4020-9C37-82EDA9406E79}" type="slidenum">
              <a:rPr lang="et-EE" altLang="en-US"/>
              <a:pPr/>
              <a:t>‹#›</a:t>
            </a:fld>
            <a:endParaRPr lang="et-EE" altLang="en-US"/>
          </a:p>
        </p:txBody>
      </p:sp>
    </p:spTree>
    <p:extLst>
      <p:ext uri="{BB962C8B-B14F-4D97-AF65-F5344CB8AC3E}">
        <p14:creationId xmlns:p14="http://schemas.microsoft.com/office/powerpoint/2010/main" val="3037255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D097DD2-93C8-4A93-879E-AB3EBE380F0E}" type="datetimeFigureOut">
              <a:rPr lang="et-EE"/>
              <a:pPr>
                <a:defRPr/>
              </a:pPr>
              <a:t>18.10.2016</a:t>
            </a:fld>
            <a:endParaRPr lang="et-EE"/>
          </a:p>
        </p:txBody>
      </p:sp>
      <p:sp>
        <p:nvSpPr>
          <p:cNvPr id="3" name="Footer Placeholder 4"/>
          <p:cNvSpPr>
            <a:spLocks noGrp="1"/>
          </p:cNvSpPr>
          <p:nvPr>
            <p:ph type="ftr" sz="quarter" idx="11"/>
          </p:nvPr>
        </p:nvSpPr>
        <p:spPr/>
        <p:txBody>
          <a:bodyPr/>
          <a:lstStyle>
            <a:lvl1pPr>
              <a:defRPr/>
            </a:lvl1pPr>
          </a:lstStyle>
          <a:p>
            <a:pPr>
              <a:defRPr/>
            </a:pPr>
            <a:endParaRPr lang="et-EE"/>
          </a:p>
        </p:txBody>
      </p:sp>
      <p:sp>
        <p:nvSpPr>
          <p:cNvPr id="4" name="Slide Number Placeholder 5"/>
          <p:cNvSpPr>
            <a:spLocks noGrp="1"/>
          </p:cNvSpPr>
          <p:nvPr>
            <p:ph type="sldNum" sz="quarter" idx="12"/>
          </p:nvPr>
        </p:nvSpPr>
        <p:spPr/>
        <p:txBody>
          <a:bodyPr/>
          <a:lstStyle>
            <a:lvl1pPr>
              <a:defRPr/>
            </a:lvl1pPr>
          </a:lstStyle>
          <a:p>
            <a:fld id="{20AF8BF8-3ABF-4927-B95E-4C00FCA1C070}" type="slidenum">
              <a:rPr lang="et-EE" altLang="en-US"/>
              <a:pPr/>
              <a:t>‹#›</a:t>
            </a:fld>
            <a:endParaRPr lang="et-EE" altLang="en-US"/>
          </a:p>
        </p:txBody>
      </p:sp>
    </p:spTree>
    <p:extLst>
      <p:ext uri="{BB962C8B-B14F-4D97-AF65-F5344CB8AC3E}">
        <p14:creationId xmlns:p14="http://schemas.microsoft.com/office/powerpoint/2010/main" val="857533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0B044B0-8996-4D3A-8C22-AA12D48C2B37}" type="datetimeFigureOut">
              <a:rPr lang="et-EE"/>
              <a:pPr>
                <a:defRPr/>
              </a:pPr>
              <a:t>18.10.2016</a:t>
            </a:fld>
            <a:endParaRPr lang="et-EE"/>
          </a:p>
        </p:txBody>
      </p:sp>
      <p:sp>
        <p:nvSpPr>
          <p:cNvPr id="6" name="Footer Placeholder 4"/>
          <p:cNvSpPr>
            <a:spLocks noGrp="1"/>
          </p:cNvSpPr>
          <p:nvPr>
            <p:ph type="ftr" sz="quarter" idx="11"/>
          </p:nvPr>
        </p:nvSpPr>
        <p:spPr/>
        <p:txBody>
          <a:bodyPr/>
          <a:lstStyle>
            <a:lvl1pPr>
              <a:defRPr/>
            </a:lvl1pPr>
          </a:lstStyle>
          <a:p>
            <a:pPr>
              <a:defRPr/>
            </a:pPr>
            <a:endParaRPr lang="et-EE"/>
          </a:p>
        </p:txBody>
      </p:sp>
      <p:sp>
        <p:nvSpPr>
          <p:cNvPr id="7" name="Slide Number Placeholder 5"/>
          <p:cNvSpPr>
            <a:spLocks noGrp="1"/>
          </p:cNvSpPr>
          <p:nvPr>
            <p:ph type="sldNum" sz="quarter" idx="12"/>
          </p:nvPr>
        </p:nvSpPr>
        <p:spPr/>
        <p:txBody>
          <a:bodyPr/>
          <a:lstStyle>
            <a:lvl1pPr>
              <a:defRPr/>
            </a:lvl1pPr>
          </a:lstStyle>
          <a:p>
            <a:fld id="{E5B85F04-4C54-4260-BDCE-DF0FE7EE70EB}" type="slidenum">
              <a:rPr lang="et-EE" altLang="en-US"/>
              <a:pPr/>
              <a:t>‹#›</a:t>
            </a:fld>
            <a:endParaRPr lang="et-EE" altLang="en-US"/>
          </a:p>
        </p:txBody>
      </p:sp>
    </p:spTree>
    <p:extLst>
      <p:ext uri="{BB962C8B-B14F-4D97-AF65-F5344CB8AC3E}">
        <p14:creationId xmlns:p14="http://schemas.microsoft.com/office/powerpoint/2010/main" val="816726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t-E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9BC173D-BE1C-4D34-9332-79061A22492A}" type="datetimeFigureOut">
              <a:rPr lang="et-EE"/>
              <a:pPr>
                <a:defRPr/>
              </a:pPr>
              <a:t>18.10.2016</a:t>
            </a:fld>
            <a:endParaRPr lang="et-EE"/>
          </a:p>
        </p:txBody>
      </p:sp>
      <p:sp>
        <p:nvSpPr>
          <p:cNvPr id="6" name="Footer Placeholder 4"/>
          <p:cNvSpPr>
            <a:spLocks noGrp="1"/>
          </p:cNvSpPr>
          <p:nvPr>
            <p:ph type="ftr" sz="quarter" idx="11"/>
          </p:nvPr>
        </p:nvSpPr>
        <p:spPr/>
        <p:txBody>
          <a:bodyPr/>
          <a:lstStyle>
            <a:lvl1pPr>
              <a:defRPr/>
            </a:lvl1pPr>
          </a:lstStyle>
          <a:p>
            <a:pPr>
              <a:defRPr/>
            </a:pPr>
            <a:endParaRPr lang="et-EE"/>
          </a:p>
        </p:txBody>
      </p:sp>
      <p:sp>
        <p:nvSpPr>
          <p:cNvPr id="7" name="Slide Number Placeholder 5"/>
          <p:cNvSpPr>
            <a:spLocks noGrp="1"/>
          </p:cNvSpPr>
          <p:nvPr>
            <p:ph type="sldNum" sz="quarter" idx="12"/>
          </p:nvPr>
        </p:nvSpPr>
        <p:spPr/>
        <p:txBody>
          <a:bodyPr/>
          <a:lstStyle>
            <a:lvl1pPr>
              <a:defRPr/>
            </a:lvl1pPr>
          </a:lstStyle>
          <a:p>
            <a:fld id="{7C89764D-1AC9-4B37-87DA-78C4714356D1}" type="slidenum">
              <a:rPr lang="et-EE" altLang="en-US"/>
              <a:pPr/>
              <a:t>‹#›</a:t>
            </a:fld>
            <a:endParaRPr lang="et-EE" altLang="en-US"/>
          </a:p>
        </p:txBody>
      </p:sp>
    </p:spTree>
    <p:extLst>
      <p:ext uri="{BB962C8B-B14F-4D97-AF65-F5344CB8AC3E}">
        <p14:creationId xmlns:p14="http://schemas.microsoft.com/office/powerpoint/2010/main" val="1163025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t-EE"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t-EE"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6A880CA-7F98-41C5-B582-398E72BFE584}" type="datetimeFigureOut">
              <a:rPr lang="et-EE"/>
              <a:pPr>
                <a:defRPr/>
              </a:pPr>
              <a:t>18.10.2016</a:t>
            </a:fld>
            <a:endParaRPr lang="et-E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t-E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A832923F-F74C-4BB1-A992-49F3C1803F7D}" type="slidenum">
              <a:rPr lang="et-EE" altLang="en-US"/>
              <a:pPr/>
              <a:t>‹#›</a:t>
            </a:fld>
            <a:endParaRPr lang="et-EE"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eaLnBrk="1" fontAlgn="auto" hangingPunct="1">
              <a:spcAft>
                <a:spcPts val="0"/>
              </a:spcAft>
              <a:defRPr/>
            </a:pPr>
            <a:r>
              <a:rPr lang="et-EE" dirty="0"/>
              <a:t>EESTI JURISTIDE LIIDU TEGEVUS VABAÜHENDUSENA DEMOKRAATIA ARENDAMISEL</a:t>
            </a:r>
            <a:br>
              <a:rPr lang="et-EE" dirty="0"/>
            </a:br>
            <a:endParaRPr lang="et-EE" dirty="0"/>
          </a:p>
        </p:txBody>
      </p:sp>
      <p:sp>
        <p:nvSpPr>
          <p:cNvPr id="3" name="Subtitle 2"/>
          <p:cNvSpPr>
            <a:spLocks noGrp="1"/>
          </p:cNvSpPr>
          <p:nvPr>
            <p:ph type="subTitle" idx="1"/>
          </p:nvPr>
        </p:nvSpPr>
        <p:spPr/>
        <p:txBody>
          <a:bodyPr rtlCol="0">
            <a:normAutofit/>
          </a:bodyPr>
          <a:lstStyle/>
          <a:p>
            <a:pPr eaLnBrk="1" fontAlgn="auto" hangingPunct="1">
              <a:spcAft>
                <a:spcPts val="0"/>
              </a:spcAft>
              <a:defRPr/>
            </a:pPr>
            <a:endParaRPr lang="et-EE" dirty="0"/>
          </a:p>
          <a:p>
            <a:pPr eaLnBrk="1" fontAlgn="auto" hangingPunct="1">
              <a:spcAft>
                <a:spcPts val="0"/>
              </a:spcAft>
              <a:defRPr/>
            </a:pPr>
            <a:r>
              <a:rPr lang="et-EE" dirty="0"/>
              <a:t>22.09.2016</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t-EE" altLang="en-US"/>
              <a:t>EESTI JURISTIDE LIIT</a:t>
            </a:r>
          </a:p>
        </p:txBody>
      </p:sp>
      <p:sp>
        <p:nvSpPr>
          <p:cNvPr id="3075" name="Content Placeholder 2"/>
          <p:cNvSpPr>
            <a:spLocks noGrp="1"/>
          </p:cNvSpPr>
          <p:nvPr>
            <p:ph idx="1"/>
          </p:nvPr>
        </p:nvSpPr>
        <p:spPr/>
        <p:txBody>
          <a:bodyPr/>
          <a:lstStyle/>
          <a:p>
            <a:pPr eaLnBrk="1" hangingPunct="1"/>
            <a:r>
              <a:rPr lang="et-EE" altLang="en-US"/>
              <a:t>EJL moodustatud 1989.a. ja oma tegevuse peaeesmärgiks oli õigusriigi aluste väljatöötamine, arendamine ja tugevdamine.</a:t>
            </a:r>
          </a:p>
          <a:p>
            <a:pPr eaLnBrk="1" hangingPunct="1"/>
            <a:r>
              <a:rPr lang="et-EE" altLang="en-US"/>
              <a:t>EJL põhieesmärk on muutunud ja 2016.a. on kinnitatud :</a:t>
            </a:r>
          </a:p>
          <a:p>
            <a:pPr eaLnBrk="1" hangingPunct="1">
              <a:buFont typeface="Arial" panose="020B0604020202020204" pitchFamily="34" charset="0"/>
              <a:buNone/>
            </a:pPr>
            <a:r>
              <a:rPr lang="et-EE" altLang="en-US"/>
              <a:t>**demokraatliku õigusriigi tagaja</a:t>
            </a:r>
          </a:p>
          <a:p>
            <a:pPr eaLnBrk="1" hangingPunct="1">
              <a:buFont typeface="Arial" panose="020B0604020202020204" pitchFamily="34" charset="0"/>
              <a:buNone/>
            </a:pPr>
            <a:r>
              <a:rPr lang="et-EE" altLang="en-US"/>
              <a:t>**kodanikuühiskonna eest seisja </a:t>
            </a:r>
          </a:p>
          <a:p>
            <a:pPr eaLnBrk="1" hangingPunct="1">
              <a:buFont typeface="Arial" panose="020B0604020202020204" pitchFamily="34" charset="0"/>
              <a:buNone/>
            </a:pPr>
            <a:r>
              <a:rPr lang="et-EE" altLang="en-US"/>
              <a:t>** vabaühenduste arendaja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t-EE" dirty="0"/>
              <a:t>Vabaühenduse areng ja hetkeseis </a:t>
            </a:r>
            <a:r>
              <a:rPr lang="et-EE" dirty="0" err="1"/>
              <a:t>vol</a:t>
            </a:r>
            <a:r>
              <a:rPr lang="et-EE" dirty="0"/>
              <a:t> 1</a:t>
            </a:r>
          </a:p>
        </p:txBody>
      </p:sp>
      <p:sp>
        <p:nvSpPr>
          <p:cNvPr id="4099" name="Content Placeholder 2"/>
          <p:cNvSpPr>
            <a:spLocks noGrp="1"/>
          </p:cNvSpPr>
          <p:nvPr>
            <p:ph idx="1"/>
          </p:nvPr>
        </p:nvSpPr>
        <p:spPr/>
        <p:txBody>
          <a:bodyPr/>
          <a:lstStyle/>
          <a:p>
            <a:pPr eaLnBrk="1" hangingPunct="1"/>
            <a:r>
              <a:rPr lang="et-EE" altLang="en-US"/>
              <a:t>1989.a. õigusloome kujundamine ja poliitiliste seisukohtade arendamine</a:t>
            </a:r>
          </a:p>
          <a:p>
            <a:pPr eaLnBrk="1" hangingPunct="1"/>
            <a:r>
              <a:rPr lang="et-EE" altLang="en-US"/>
              <a:t>2000- liitumine välisorganisatsioonidega ja liitumine Põhjamaade Juristide katusorganisatsiooniga</a:t>
            </a:r>
          </a:p>
          <a:p>
            <a:pPr eaLnBrk="1" hangingPunct="1"/>
            <a:r>
              <a:rPr lang="et-EE" altLang="en-US"/>
              <a:t>2000- EL ühinemiseks vabaühenduste arvamuste kujundamine ja kujunemine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t-EE" dirty="0"/>
              <a:t>Vabaühenduste ja vaba mõtlemise arendamine </a:t>
            </a:r>
            <a:r>
              <a:rPr lang="et-EE" dirty="0" err="1"/>
              <a:t>vol</a:t>
            </a:r>
            <a:r>
              <a:rPr lang="et-EE" dirty="0"/>
              <a:t> 2</a:t>
            </a:r>
          </a:p>
        </p:txBody>
      </p:sp>
      <p:sp>
        <p:nvSpPr>
          <p:cNvPr id="3" name="Content Placeholder 2"/>
          <p:cNvSpPr>
            <a:spLocks noGrp="1"/>
          </p:cNvSpPr>
          <p:nvPr>
            <p:ph idx="1"/>
          </p:nvPr>
        </p:nvSpPr>
        <p:spPr/>
        <p:txBody>
          <a:bodyPr rtlCol="0">
            <a:normAutofit fontScale="62500" lnSpcReduction="20000"/>
          </a:bodyPr>
          <a:lstStyle/>
          <a:p>
            <a:pPr eaLnBrk="1" fontAlgn="auto" hangingPunct="1">
              <a:spcAft>
                <a:spcPts val="0"/>
              </a:spcAft>
              <a:defRPr/>
            </a:pPr>
            <a:r>
              <a:rPr lang="et-EE" dirty="0"/>
              <a:t>2003.a. käivitusid EJL sees ühenduste tegevused -haldusjuristide-, ettevõtlusjuristide-, euroopa õiguse ühenduse ja noorjuristide ühenduse. </a:t>
            </a:r>
          </a:p>
          <a:p>
            <a:pPr eaLnBrk="1" fontAlgn="auto" hangingPunct="1">
              <a:spcAft>
                <a:spcPts val="0"/>
              </a:spcAft>
              <a:defRPr/>
            </a:pPr>
            <a:r>
              <a:rPr lang="et-EE" dirty="0"/>
              <a:t>Ühendused mõjutavad valdkonniti õiguspoliitikat ja annavad arvamuse seaduseelnõudele. Läbi ühenduste mõjutatakse riigi- ja kohaliku omavalitsuse arvamusi ja tegevusi ühiskonnas valulike probleemide lahendamisel.</a:t>
            </a:r>
          </a:p>
          <a:p>
            <a:pPr eaLnBrk="1" fontAlgn="auto" hangingPunct="1">
              <a:spcAft>
                <a:spcPts val="0"/>
              </a:spcAft>
              <a:defRPr/>
            </a:pPr>
            <a:r>
              <a:rPr lang="et-EE" dirty="0"/>
              <a:t>2009.a. loodi naisjuristide ühendus, kelle eesmärgiks oli/ on soolise võrdõiguslikkuse ja võrdse kohtlemise tagamine kõikidele elanikkonna gruppidele. 2010.a.liituti Euroopa Naisjuristide Liidu liikmeks – EWLA. </a:t>
            </a:r>
          </a:p>
          <a:p>
            <a:pPr eaLnBrk="1" fontAlgn="auto" hangingPunct="1">
              <a:spcAft>
                <a:spcPts val="0"/>
              </a:spcAft>
              <a:defRPr/>
            </a:pPr>
            <a:r>
              <a:rPr lang="et-EE" dirty="0"/>
              <a:t>2011 toimus 13.naisjuristide kongress Roomas, kus teemaks naiste osalus ettevõtete juhtimisel. </a:t>
            </a:r>
          </a:p>
          <a:p>
            <a:pPr eaLnBrk="1" fontAlgn="auto" hangingPunct="1">
              <a:spcAft>
                <a:spcPts val="0"/>
              </a:spcAft>
              <a:defRPr/>
            </a:pPr>
            <a:r>
              <a:rPr lang="et-EE" dirty="0"/>
              <a:t>2012.a. kuulutati Tallinn Euroopa Õiguse pealinnaks ja terve aasta toimusid õigusalased diskussioonid, seaduseelnõud arutelud demokraatia arendamisele ja arengule. Juunis toimus FIDE XXV Kongress, kus osales 665 delegaati erinevatest riikidest ja kongressi põhiteemaks oli inimõiguste tagamine EL, andmekaitse ja isikuandmete </a:t>
            </a:r>
            <a:r>
              <a:rPr lang="et-EE"/>
              <a:t>kaitse tagamine</a:t>
            </a:r>
            <a:endParaRPr lang="et-EE" dirty="0"/>
          </a:p>
          <a:p>
            <a:pPr eaLnBrk="1" fontAlgn="auto" hangingPunct="1">
              <a:spcAft>
                <a:spcPts val="0"/>
              </a:spcAft>
              <a:defRPr/>
            </a:pPr>
            <a:endParaRPr lang="et-EE" dirty="0"/>
          </a:p>
          <a:p>
            <a:pPr eaLnBrk="1" fontAlgn="auto" hangingPunct="1">
              <a:spcAft>
                <a:spcPts val="0"/>
              </a:spcAft>
              <a:defRPr/>
            </a:pPr>
            <a:endParaRPr lang="et-E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23850" y="188913"/>
            <a:ext cx="8208963" cy="1143000"/>
          </a:xfrm>
        </p:spPr>
        <p:txBody>
          <a:bodyPr/>
          <a:lstStyle/>
          <a:p>
            <a:pPr eaLnBrk="1" hangingPunct="1"/>
            <a:r>
              <a:rPr lang="et-EE" altLang="en-US"/>
              <a:t>Vabaühenduste ja vaba mõtlemise arendamine vol3</a:t>
            </a:r>
          </a:p>
        </p:txBody>
      </p:sp>
      <p:sp>
        <p:nvSpPr>
          <p:cNvPr id="7171" name="Content Placeholder 2"/>
          <p:cNvSpPr>
            <a:spLocks noGrp="1"/>
          </p:cNvSpPr>
          <p:nvPr>
            <p:ph idx="1"/>
          </p:nvPr>
        </p:nvSpPr>
        <p:spPr>
          <a:xfrm>
            <a:off x="457200" y="1412875"/>
            <a:ext cx="8229600" cy="4713288"/>
          </a:xfrm>
        </p:spPr>
        <p:txBody>
          <a:bodyPr/>
          <a:lstStyle/>
          <a:p>
            <a:pPr eaLnBrk="1" hangingPunct="1"/>
            <a:r>
              <a:rPr lang="et-EE" altLang="en-US"/>
              <a:t>Naisjuristide Ühendus korraldas perioodil 2011- 2014.a. naisõiguslikke konverentse ja foorumeid kokku 7. </a:t>
            </a:r>
          </a:p>
          <a:p>
            <a:pPr eaLnBrk="1" hangingPunct="1"/>
            <a:r>
              <a:rPr lang="et-EE" altLang="en-US"/>
              <a:t>7.märtsil 2014.a. toimus taasiseseisvunud Eestis Eestimaa 6.naiste Kongress, kus teemadeks: </a:t>
            </a:r>
          </a:p>
          <a:p>
            <a:pPr eaLnBrk="1" hangingPunct="1"/>
            <a:r>
              <a:rPr lang="et-EE" altLang="en-US">
                <a:latin typeface="Cambria" panose="02040503050406030204" pitchFamily="18" charset="0"/>
              </a:rPr>
              <a:t>⇨</a:t>
            </a:r>
            <a:r>
              <a:rPr lang="et-EE" altLang="en-US"/>
              <a:t> naiste roll juhtimises</a:t>
            </a:r>
          </a:p>
          <a:p>
            <a:pPr eaLnBrk="1" hangingPunct="1"/>
            <a:r>
              <a:rPr lang="et-EE" altLang="en-US">
                <a:latin typeface="Cambria" panose="02040503050406030204" pitchFamily="18" charset="0"/>
              </a:rPr>
              <a:t>⇨naiste roll poliitikas</a:t>
            </a:r>
          </a:p>
          <a:p>
            <a:pPr eaLnBrk="1" hangingPunct="1"/>
            <a:r>
              <a:rPr lang="et-EE" altLang="en-US">
                <a:latin typeface="Cambria" panose="02040503050406030204" pitchFamily="18" charset="0"/>
              </a:rPr>
              <a:t>⇨naiste roll pereväärtuste kandjana</a:t>
            </a:r>
          </a:p>
          <a:p>
            <a:pPr eaLnBrk="1" hangingPunct="1"/>
            <a:endParaRPr lang="et-EE" altLang="en-US"/>
          </a:p>
          <a:p>
            <a:pPr eaLnBrk="1" hangingPunct="1"/>
            <a:endParaRPr lang="et-EE" altLang="en-US"/>
          </a:p>
          <a:p>
            <a:pPr eaLnBrk="1" hangingPunct="1"/>
            <a:endParaRPr lang="et-EE"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t-EE" altLang="en-US"/>
              <a:t>Olukorrast vabaühendustes</a:t>
            </a:r>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defRPr/>
            </a:pPr>
            <a:r>
              <a:rPr lang="et-EE" dirty="0"/>
              <a:t>Periood 2011- 2015 väga edukas, kus laual erinevad poliitilised ja strateegilised otsustused:</a:t>
            </a:r>
          </a:p>
          <a:p>
            <a:pPr eaLnBrk="1" fontAlgn="auto" hangingPunct="1">
              <a:spcAft>
                <a:spcPts val="0"/>
              </a:spcAft>
              <a:buFont typeface="Arial" charset="0"/>
              <a:buNone/>
              <a:defRPr/>
            </a:pPr>
            <a:r>
              <a:rPr lang="et-EE" dirty="0">
                <a:latin typeface="Cambria"/>
              </a:rPr>
              <a:t>⇨ ülikoolides omandatava hariduse kvaliteedi tagamine</a:t>
            </a:r>
          </a:p>
          <a:p>
            <a:pPr eaLnBrk="1" fontAlgn="auto" hangingPunct="1">
              <a:spcAft>
                <a:spcPts val="0"/>
              </a:spcAft>
              <a:buFont typeface="Arial" charset="0"/>
              <a:buNone/>
              <a:defRPr/>
            </a:pPr>
            <a:r>
              <a:rPr lang="et-EE" dirty="0" err="1">
                <a:latin typeface="Cambria"/>
              </a:rPr>
              <a:t>⇨e-residentsuse</a:t>
            </a:r>
            <a:r>
              <a:rPr lang="et-EE" dirty="0">
                <a:latin typeface="Cambria"/>
              </a:rPr>
              <a:t> arendamine ja areng</a:t>
            </a:r>
          </a:p>
          <a:p>
            <a:pPr eaLnBrk="1" fontAlgn="auto" hangingPunct="1">
              <a:spcAft>
                <a:spcPts val="0"/>
              </a:spcAft>
              <a:buFont typeface="Arial" charset="0"/>
              <a:buNone/>
              <a:defRPr/>
            </a:pPr>
            <a:r>
              <a:rPr lang="et-EE" dirty="0">
                <a:latin typeface="Cambria"/>
              </a:rPr>
              <a:t>⇨ töötus ja tööhõive kvaliteedi hinnang</a:t>
            </a:r>
          </a:p>
          <a:p>
            <a:pPr eaLnBrk="1" fontAlgn="auto" hangingPunct="1">
              <a:spcAft>
                <a:spcPts val="0"/>
              </a:spcAft>
              <a:buFont typeface="Arial" charset="0"/>
              <a:buNone/>
              <a:defRPr/>
            </a:pPr>
            <a:r>
              <a:rPr lang="et-EE" dirty="0">
                <a:latin typeface="Cambria"/>
              </a:rPr>
              <a:t>⇨ inimõiguste tagamine, avalike teenuste kättesaadavuse kvaliteet ja ulatus</a:t>
            </a:r>
          </a:p>
          <a:p>
            <a:pPr eaLnBrk="1" fontAlgn="auto" hangingPunct="1">
              <a:spcAft>
                <a:spcPts val="0"/>
              </a:spcAft>
              <a:buFont typeface="Arial" charset="0"/>
              <a:buNone/>
              <a:defRPr/>
            </a:pPr>
            <a:r>
              <a:rPr lang="et-EE" dirty="0" err="1">
                <a:latin typeface="Cambria"/>
              </a:rPr>
              <a:t>⇨riigi</a:t>
            </a:r>
            <a:r>
              <a:rPr lang="et-EE" dirty="0">
                <a:latin typeface="Cambria"/>
              </a:rPr>
              <a:t> õigusabi tagamine ja majanduslikult vähekindlustatud isikutele teenuste kättesaadavuse leevendamine</a:t>
            </a:r>
            <a:endParaRPr lang="et-E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t-EE" altLang="en-US"/>
              <a:t>Kuidas jõuda inimeseni?</a:t>
            </a:r>
          </a:p>
        </p:txBody>
      </p:sp>
      <p:sp>
        <p:nvSpPr>
          <p:cNvPr id="9219" name="Content Placeholder 2"/>
          <p:cNvSpPr>
            <a:spLocks noGrp="1"/>
          </p:cNvSpPr>
          <p:nvPr>
            <p:ph idx="1"/>
          </p:nvPr>
        </p:nvSpPr>
        <p:spPr/>
        <p:txBody>
          <a:bodyPr/>
          <a:lstStyle/>
          <a:p>
            <a:pPr eaLnBrk="1" hangingPunct="1"/>
            <a:r>
              <a:rPr lang="et-EE" altLang="en-US"/>
              <a:t>Meediatöö ja PR väljundid</a:t>
            </a:r>
          </a:p>
          <a:p>
            <a:pPr eaLnBrk="1" hangingPunct="1">
              <a:buFont typeface="Arial" panose="020B0604020202020204" pitchFamily="34" charset="0"/>
              <a:buNone/>
            </a:pPr>
            <a:r>
              <a:rPr lang="et-EE" altLang="en-US">
                <a:latin typeface="Cambria" panose="02040503050406030204" pitchFamily="18" charset="0"/>
              </a:rPr>
              <a:t>⇨ Erisaated Tallinna TV-s ja ajalehes</a:t>
            </a:r>
          </a:p>
          <a:p>
            <a:pPr eaLnBrk="1" hangingPunct="1">
              <a:buFont typeface="Arial" panose="020B0604020202020204" pitchFamily="34" charset="0"/>
              <a:buNone/>
            </a:pPr>
            <a:r>
              <a:rPr lang="et-EE" altLang="en-US">
                <a:latin typeface="Cambria" panose="02040503050406030204" pitchFamily="18" charset="0"/>
              </a:rPr>
              <a:t>⇨ Informatiivne, ajas ja ruumis muutuv interaktiivne sotsiaalmeedia</a:t>
            </a:r>
          </a:p>
          <a:p>
            <a:pPr eaLnBrk="1" hangingPunct="1">
              <a:buFont typeface="Arial" panose="020B0604020202020204" pitchFamily="34" charset="0"/>
              <a:buNone/>
            </a:pPr>
            <a:r>
              <a:rPr lang="et-EE" altLang="en-US">
                <a:latin typeface="Cambria" panose="02040503050406030204" pitchFamily="18" charset="0"/>
              </a:rPr>
              <a:t>⇨ Räägi inimesega, küsi tema arvamust ja kuula ta ära</a:t>
            </a:r>
          </a:p>
          <a:p>
            <a:pPr eaLnBrk="1" hangingPunct="1">
              <a:buFont typeface="Arial" panose="020B0604020202020204" pitchFamily="34" charset="0"/>
              <a:buNone/>
            </a:pPr>
            <a:r>
              <a:rPr lang="et-EE" altLang="en-US">
                <a:latin typeface="Cambria" panose="02040503050406030204" pitchFamily="18" charset="0"/>
              </a:rPr>
              <a:t>⇨ Kaasa lisaks avalikule sektorile ka tavakodanik mõttetöösse ja otsustusprotsessi. Ära jää arvama, et minu mõte ongi see õige!</a:t>
            </a:r>
            <a:endParaRPr lang="et-EE"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t-EE" altLang="en-US"/>
              <a:t>Vabaühenduse homne päev</a:t>
            </a:r>
          </a:p>
        </p:txBody>
      </p:sp>
      <p:sp>
        <p:nvSpPr>
          <p:cNvPr id="10243" name="Content Placeholder 2"/>
          <p:cNvSpPr>
            <a:spLocks noGrp="1"/>
          </p:cNvSpPr>
          <p:nvPr>
            <p:ph idx="1"/>
          </p:nvPr>
        </p:nvSpPr>
        <p:spPr>
          <a:xfrm>
            <a:off x="457200" y="1341438"/>
            <a:ext cx="8229600" cy="4784725"/>
          </a:xfrm>
        </p:spPr>
        <p:txBody>
          <a:bodyPr/>
          <a:lstStyle/>
          <a:p>
            <a:pPr eaLnBrk="1" hangingPunct="1">
              <a:buFont typeface="Arial" panose="020B0604020202020204" pitchFamily="34" charset="0"/>
              <a:buNone/>
            </a:pPr>
            <a:r>
              <a:rPr lang="et-EE" altLang="en-US">
                <a:latin typeface="Cambria" panose="02040503050406030204" pitchFamily="18" charset="0"/>
              </a:rPr>
              <a:t>⇨ Arengukoostööprojekt Moldova vabariigiga</a:t>
            </a:r>
          </a:p>
          <a:p>
            <a:pPr eaLnBrk="1" hangingPunct="1">
              <a:buFont typeface="Arial" panose="020B0604020202020204" pitchFamily="34" charset="0"/>
              <a:buNone/>
            </a:pPr>
            <a:r>
              <a:rPr lang="et-EE" altLang="en-US">
                <a:latin typeface="Cambria" panose="02040503050406030204" pitchFamily="18" charset="0"/>
              </a:rPr>
              <a:t>⇨ Eestimaa 7.Naiste Kongressi korraldamine 2017 märtsis</a:t>
            </a:r>
          </a:p>
          <a:p>
            <a:pPr eaLnBrk="1" hangingPunct="1">
              <a:buFont typeface="Arial" panose="020B0604020202020204" pitchFamily="34" charset="0"/>
              <a:buNone/>
            </a:pPr>
            <a:r>
              <a:rPr lang="et-EE" altLang="en-US">
                <a:latin typeface="Cambria" panose="02040503050406030204" pitchFamily="18" charset="0"/>
              </a:rPr>
              <a:t>⇨ Tasuta õigusabi osutamine läbi suulise nõustamise ja e-portaalide kaudu</a:t>
            </a:r>
            <a:endParaRPr lang="et-EE" alt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536</TotalTime>
  <Words>398</Words>
  <Application>Microsoft Office PowerPoint</Application>
  <PresentationFormat>On-screen Show (4:3)</PresentationFormat>
  <Paragraphs>44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EESTI JURISTIDE LIIDU TEGEVUS VABAÜHENDUSENA DEMOKRAATIA ARENDAMISEL </vt:lpstr>
      <vt:lpstr>EESTI JURISTIDE LIIT</vt:lpstr>
      <vt:lpstr>Vabaühenduse areng ja hetkeseis vol 1</vt:lpstr>
      <vt:lpstr>Vabaühenduste ja vaba mõtlemise arendamine vol 2</vt:lpstr>
      <vt:lpstr>Vabaühenduste ja vaba mõtlemise arendamine vol3</vt:lpstr>
      <vt:lpstr>Olukorrast vabaühendustes</vt:lpstr>
      <vt:lpstr>Kuidas jõuda inimeseni?</vt:lpstr>
      <vt:lpstr>Vabaühenduse homne päev</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TASUTA ÕIGUSABI</dc:title>
  <dc:creator>Krista</dc:creator>
  <cp:lastModifiedBy>Krista</cp:lastModifiedBy>
  <cp:revision>53</cp:revision>
  <dcterms:created xsi:type="dcterms:W3CDTF">2016-03-17T12:30:58Z</dcterms:created>
  <dcterms:modified xsi:type="dcterms:W3CDTF">2016-10-18T08:18:55Z</dcterms:modified>
</cp:coreProperties>
</file>