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55">
          <p15:clr>
            <a:srgbClr val="A4A3A4"/>
          </p15:clr>
        </p15:guide>
        <p15:guide id="3" orient="horz" pos="4219">
          <p15:clr>
            <a:srgbClr val="A4A3A4"/>
          </p15:clr>
        </p15:guide>
        <p15:guide id="4" orient="horz" pos="36">
          <p15:clr>
            <a:srgbClr val="A4A3A4"/>
          </p15:clr>
        </p15:guide>
        <p15:guide id="5" orient="horz" pos="87">
          <p15:clr>
            <a:srgbClr val="A4A3A4"/>
          </p15:clr>
        </p15:guide>
        <p15:guide id="6" pos="5647">
          <p15:clr>
            <a:srgbClr val="A4A3A4"/>
          </p15:clr>
        </p15:guide>
        <p15:guide id="7" pos="89">
          <p15:clr>
            <a:srgbClr val="A4A3A4"/>
          </p15:clr>
        </p15:guide>
        <p15:guide id="8" pos="519">
          <p15:clr>
            <a:srgbClr val="A4A3A4"/>
          </p15:clr>
        </p15:guide>
        <p15:guide id="9" pos="5148">
          <p15:clr>
            <a:srgbClr val="A4A3A4"/>
          </p15:clr>
        </p15:guide>
        <p15:guide id="10" pos="340">
          <p15:clr>
            <a:srgbClr val="A4A3A4"/>
          </p15:clr>
        </p15:guide>
        <p15:guide id="11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EC0"/>
    <a:srgbClr val="182E5E"/>
    <a:srgbClr val="7B7C7E"/>
    <a:srgbClr val="728181"/>
    <a:srgbClr val="810B36"/>
    <a:srgbClr val="860038"/>
    <a:srgbClr val="96999C"/>
    <a:srgbClr val="1D090F"/>
    <a:srgbClr val="90A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75" autoAdjust="0"/>
  </p:normalViewPr>
  <p:slideViewPr>
    <p:cSldViewPr>
      <p:cViewPr varScale="1">
        <p:scale>
          <a:sx n="72" d="100"/>
          <a:sy n="72" d="100"/>
        </p:scale>
        <p:origin x="1038" y="66"/>
      </p:cViewPr>
      <p:guideLst>
        <p:guide orient="horz" pos="2160"/>
        <p:guide orient="horz" pos="255"/>
        <p:guide orient="horz" pos="4219"/>
        <p:guide orient="horz" pos="36"/>
        <p:guide orient="horz" pos="87"/>
        <p:guide pos="5647"/>
        <p:guide pos="89"/>
        <p:guide pos="519"/>
        <p:guide pos="5148"/>
        <p:guide pos="340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BE57C-CDED-4CBB-8A52-9F905F8088D1}" type="datetimeFigureOut">
              <a:rPr lang="da-DK" smtClean="0"/>
              <a:pPr/>
              <a:t>23-09-2016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9C265-1B83-4E5B-A719-EE557BDAB3BE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485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uden bille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9"/>
          <p:cNvSpPr>
            <a:spLocks noChangeArrowheads="1"/>
          </p:cNvSpPr>
          <p:nvPr userDrawn="1"/>
        </p:nvSpPr>
        <p:spPr bwMode="auto">
          <a:xfrm>
            <a:off x="144000" y="432000"/>
            <a:ext cx="8820000" cy="6264000"/>
          </a:xfrm>
          <a:prstGeom prst="rect">
            <a:avLst/>
          </a:prstGeom>
          <a:solidFill>
            <a:srgbClr val="C5C6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" name="Rektangel 11"/>
          <p:cNvSpPr>
            <a:spLocks noChangeArrowheads="1"/>
          </p:cNvSpPr>
          <p:nvPr userDrawn="1"/>
        </p:nvSpPr>
        <p:spPr bwMode="auto">
          <a:xfrm>
            <a:off x="468000" y="431322"/>
            <a:ext cx="4500000" cy="62640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69900" y="3015772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a-DK">
              <a:latin typeface="Cambria" pitchFamily="18" charset="0"/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9" name="Picture 5" descr="Djof logo 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 med billede_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4193" y="430972"/>
            <a:ext cx="8819613" cy="62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10"/>
          <p:cNvSpPr>
            <a:spLocks noChangeArrowheads="1"/>
          </p:cNvSpPr>
          <p:nvPr/>
        </p:nvSpPr>
        <p:spPr bwMode="auto">
          <a:xfrm>
            <a:off x="468000" y="430972"/>
            <a:ext cx="4500000" cy="6264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88773" name="Picture 5" descr="Djof logo 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465138" y="2911475"/>
            <a:ext cx="357505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a-DK" sz="360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28877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6675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- indsæt eget billede i dia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3" y="431322"/>
            <a:ext cx="8819613" cy="6263998"/>
          </a:xfrm>
          <a:prstGeom prst="rect">
            <a:avLst/>
          </a:prstGeom>
        </p:spPr>
      </p:pic>
      <p:sp>
        <p:nvSpPr>
          <p:cNvPr id="11" name="Rektangel 11"/>
          <p:cNvSpPr>
            <a:spLocks noChangeArrowheads="1"/>
          </p:cNvSpPr>
          <p:nvPr userDrawn="1"/>
        </p:nvSpPr>
        <p:spPr bwMode="auto">
          <a:xfrm>
            <a:off x="468000" y="431322"/>
            <a:ext cx="4500000" cy="6264000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69900" y="3015772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a-DK">
              <a:latin typeface="Cambria" pitchFamily="18" charset="0"/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9" name="Picture 5" descr="Djof logo 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med bille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3" y="432000"/>
            <a:ext cx="8819613" cy="6263998"/>
          </a:xfrm>
          <a:prstGeom prst="rect">
            <a:avLst/>
          </a:prstGeom>
        </p:spPr>
      </p:pic>
      <p:sp>
        <p:nvSpPr>
          <p:cNvPr id="11" name="Rektangel 11"/>
          <p:cNvSpPr>
            <a:spLocks noChangeArrowheads="1"/>
          </p:cNvSpPr>
          <p:nvPr userDrawn="1"/>
        </p:nvSpPr>
        <p:spPr bwMode="auto">
          <a:xfrm>
            <a:off x="468000" y="432000"/>
            <a:ext cx="4500000" cy="6264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69900" y="3015772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a-DK">
              <a:latin typeface="Cambria" pitchFamily="18" charset="0"/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9" name="Picture 5" descr="Djof logo 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0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med bille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8"/>
          <a:stretch/>
        </p:blipFill>
        <p:spPr>
          <a:xfrm>
            <a:off x="144193" y="404813"/>
            <a:ext cx="8820420" cy="6291187"/>
          </a:xfrm>
          <a:prstGeom prst="rect">
            <a:avLst/>
          </a:prstGeom>
        </p:spPr>
      </p:pic>
      <p:sp>
        <p:nvSpPr>
          <p:cNvPr id="11" name="Rektangel 11"/>
          <p:cNvSpPr>
            <a:spLocks noChangeArrowheads="1"/>
          </p:cNvSpPr>
          <p:nvPr userDrawn="1"/>
        </p:nvSpPr>
        <p:spPr bwMode="auto">
          <a:xfrm>
            <a:off x="468000" y="432000"/>
            <a:ext cx="4500000" cy="6264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69900" y="3015772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a-DK">
              <a:latin typeface="Cambria" pitchFamily="18" charset="0"/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9" name="Picture 5" descr="Djof logo 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3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uden bille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9"/>
          <p:cNvSpPr>
            <a:spLocks noChangeArrowheads="1"/>
          </p:cNvSpPr>
          <p:nvPr userDrawn="1"/>
        </p:nvSpPr>
        <p:spPr bwMode="auto">
          <a:xfrm>
            <a:off x="144000" y="432000"/>
            <a:ext cx="8820000" cy="6264000"/>
          </a:xfrm>
          <a:prstGeom prst="rect">
            <a:avLst/>
          </a:prstGeom>
          <a:solidFill>
            <a:srgbClr val="C5C6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" name="Rektangel 11"/>
          <p:cNvSpPr>
            <a:spLocks noChangeArrowheads="1"/>
          </p:cNvSpPr>
          <p:nvPr userDrawn="1"/>
        </p:nvSpPr>
        <p:spPr bwMode="auto">
          <a:xfrm>
            <a:off x="468000" y="432000"/>
            <a:ext cx="4500000" cy="6264000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69900" y="3015772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a-DK">
              <a:latin typeface="Cambria" pitchFamily="18" charset="0"/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9" name="Picture 5" descr="Djof logo 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9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uden bille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9"/>
          <p:cNvSpPr>
            <a:spLocks noChangeArrowheads="1"/>
          </p:cNvSpPr>
          <p:nvPr userDrawn="1"/>
        </p:nvSpPr>
        <p:spPr bwMode="auto">
          <a:xfrm>
            <a:off x="144000" y="432000"/>
            <a:ext cx="8820000" cy="6264000"/>
          </a:xfrm>
          <a:prstGeom prst="rect">
            <a:avLst/>
          </a:prstGeom>
          <a:solidFill>
            <a:srgbClr val="C5C6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" name="Rektangel 11"/>
          <p:cNvSpPr>
            <a:spLocks noChangeArrowheads="1"/>
          </p:cNvSpPr>
          <p:nvPr userDrawn="1"/>
        </p:nvSpPr>
        <p:spPr bwMode="auto">
          <a:xfrm>
            <a:off x="468000" y="431322"/>
            <a:ext cx="4500000" cy="626400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69900" y="3015772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a-DK">
              <a:latin typeface="Cambria" pitchFamily="18" charset="0"/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9" name="Picture 5" descr="Djof logo 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2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uden bille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9"/>
          <p:cNvSpPr>
            <a:spLocks noChangeArrowheads="1"/>
          </p:cNvSpPr>
          <p:nvPr userDrawn="1"/>
        </p:nvSpPr>
        <p:spPr bwMode="auto">
          <a:xfrm>
            <a:off x="144000" y="432000"/>
            <a:ext cx="8820000" cy="6264000"/>
          </a:xfrm>
          <a:prstGeom prst="rect">
            <a:avLst/>
          </a:prstGeom>
          <a:solidFill>
            <a:srgbClr val="C5C6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" name="Rektangel 11"/>
          <p:cNvSpPr>
            <a:spLocks noChangeArrowheads="1"/>
          </p:cNvSpPr>
          <p:nvPr userDrawn="1"/>
        </p:nvSpPr>
        <p:spPr bwMode="auto">
          <a:xfrm>
            <a:off x="468000" y="431322"/>
            <a:ext cx="4500000" cy="6264000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69900" y="3015772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a-DK">
              <a:latin typeface="Cambria" pitchFamily="18" charset="0"/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9" name="Picture 5" descr="Djof logo 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0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2800" y="2229297"/>
            <a:ext cx="7772400" cy="1362075"/>
          </a:xfrm>
        </p:spPr>
        <p:txBody>
          <a:bodyPr anchor="b"/>
          <a:lstStyle>
            <a:lvl1pPr algn="l">
              <a:defRPr sz="4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12800" y="3624710"/>
            <a:ext cx="7772400" cy="209029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367151-0A3F-4BCC-9716-735ECD0B4391}" type="datetime2">
              <a:rPr lang="da-DK" smtClean="0"/>
              <a:pPr/>
              <a:t>23. september 2016</a:t>
            </a:fld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ladsholder til sidefod 4"/>
          <p:cNvSpPr>
            <a:spLocks noGrp="1"/>
          </p:cNvSpPr>
          <p:nvPr>
            <p:ph type="ftr" sz="quarter" idx="12"/>
          </p:nvPr>
        </p:nvSpPr>
        <p:spPr>
          <a:xfrm>
            <a:off x="2286000" y="6589742"/>
            <a:ext cx="4536000" cy="1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Her </a:t>
            </a:r>
            <a:r>
              <a:rPr lang="en-US" dirty="0" err="1"/>
              <a:t>skrives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præsentationen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evt</a:t>
            </a:r>
            <a:r>
              <a:rPr lang="en-US" dirty="0"/>
              <a:t>. </a:t>
            </a:r>
            <a:r>
              <a:rPr lang="en-US" dirty="0" err="1"/>
              <a:t>oplægsholder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F6DB-B680-45E5-BAF6-99530E2526BF}" type="datetime2">
              <a:rPr lang="da-DK" smtClean="0"/>
              <a:pPr/>
              <a:t>23. september 2016</a:t>
            </a:fld>
            <a:endParaRPr lang="en-US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dsholder til sidefod 4"/>
          <p:cNvSpPr>
            <a:spLocks noGrp="1"/>
          </p:cNvSpPr>
          <p:nvPr>
            <p:ph type="ftr" sz="quarter" idx="12"/>
          </p:nvPr>
        </p:nvSpPr>
        <p:spPr>
          <a:xfrm>
            <a:off x="2286000" y="6589742"/>
            <a:ext cx="4536000" cy="1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Her </a:t>
            </a:r>
            <a:r>
              <a:rPr lang="en-US" dirty="0" err="1"/>
              <a:t>skrives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præsentationen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evt</a:t>
            </a:r>
            <a:r>
              <a:rPr lang="en-US" dirty="0"/>
              <a:t>. </a:t>
            </a:r>
            <a:r>
              <a:rPr lang="en-US" dirty="0" err="1"/>
              <a:t>oplægsholder</a:t>
            </a:r>
            <a:endParaRPr lang="en-US" dirty="0"/>
          </a:p>
        </p:txBody>
      </p:sp>
      <p:sp>
        <p:nvSpPr>
          <p:cNvPr id="16" name="Pladsholder til indhold 10"/>
          <p:cNvSpPr>
            <a:spLocks noGrp="1"/>
          </p:cNvSpPr>
          <p:nvPr>
            <p:ph sz="quarter" idx="14"/>
          </p:nvPr>
        </p:nvSpPr>
        <p:spPr>
          <a:xfrm>
            <a:off x="4787900" y="1602000"/>
            <a:ext cx="3960000" cy="468054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7" name="Pladsholder til indhold 12"/>
          <p:cNvSpPr>
            <a:spLocks noGrp="1"/>
          </p:cNvSpPr>
          <p:nvPr>
            <p:ph sz="quarter" idx="15"/>
          </p:nvPr>
        </p:nvSpPr>
        <p:spPr>
          <a:xfrm>
            <a:off x="712800" y="1602000"/>
            <a:ext cx="3960000" cy="468054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04263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12788" y="1535113"/>
            <a:ext cx="3960000" cy="63976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775201" y="1535113"/>
            <a:ext cx="3960000" cy="63976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D862F5-1109-4B0A-A713-846EF5F5EE4E}" type="datetime2">
              <a:rPr lang="da-DK" smtClean="0"/>
              <a:pPr/>
              <a:t>23. september 2016</a:t>
            </a:fld>
            <a:endParaRPr lang="en-US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712800" y="522000"/>
            <a:ext cx="7781925" cy="79375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Pladsholder til sidefod 4"/>
          <p:cNvSpPr>
            <a:spLocks noGrp="1"/>
          </p:cNvSpPr>
          <p:nvPr>
            <p:ph type="ftr" sz="quarter" idx="13"/>
          </p:nvPr>
        </p:nvSpPr>
        <p:spPr>
          <a:xfrm>
            <a:off x="2286000" y="6589742"/>
            <a:ext cx="4536000" cy="1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Her </a:t>
            </a:r>
            <a:r>
              <a:rPr lang="en-US" dirty="0" err="1"/>
              <a:t>skrives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præsentationen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evt</a:t>
            </a:r>
            <a:r>
              <a:rPr lang="en-US" dirty="0"/>
              <a:t>. </a:t>
            </a:r>
            <a:r>
              <a:rPr lang="en-US" dirty="0" err="1"/>
              <a:t>oplægsholder</a:t>
            </a:r>
            <a:endParaRPr lang="en-US" dirty="0"/>
          </a:p>
        </p:txBody>
      </p:sp>
      <p:sp>
        <p:nvSpPr>
          <p:cNvPr id="17" name="Pladsholder til indhold 16"/>
          <p:cNvSpPr>
            <a:spLocks noGrp="1"/>
          </p:cNvSpPr>
          <p:nvPr>
            <p:ph sz="quarter" idx="16"/>
          </p:nvPr>
        </p:nvSpPr>
        <p:spPr>
          <a:xfrm>
            <a:off x="712788" y="2205038"/>
            <a:ext cx="3960000" cy="4104282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indhold 16"/>
          <p:cNvSpPr>
            <a:spLocks noGrp="1"/>
          </p:cNvSpPr>
          <p:nvPr>
            <p:ph sz="quarter" idx="17"/>
          </p:nvPr>
        </p:nvSpPr>
        <p:spPr>
          <a:xfrm>
            <a:off x="4775201" y="2205038"/>
            <a:ext cx="3960000" cy="4104282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85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40B05-C946-442F-B1AF-FBFF6DE9D77D}" type="datetime2">
              <a:rPr lang="da-DK" smtClean="0"/>
              <a:pPr/>
              <a:t>23. september 2016</a:t>
            </a:fld>
            <a:endParaRPr lang="en-US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ladsholder til sidefod 4"/>
          <p:cNvSpPr>
            <a:spLocks noGrp="1"/>
          </p:cNvSpPr>
          <p:nvPr>
            <p:ph type="ftr" sz="quarter" idx="13"/>
          </p:nvPr>
        </p:nvSpPr>
        <p:spPr>
          <a:xfrm>
            <a:off x="2286000" y="6589742"/>
            <a:ext cx="4536000" cy="1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Her </a:t>
            </a:r>
            <a:r>
              <a:rPr lang="en-US" dirty="0" err="1"/>
              <a:t>skrives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præsentationen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evt</a:t>
            </a:r>
            <a:r>
              <a:rPr lang="en-US" dirty="0"/>
              <a:t>. </a:t>
            </a:r>
            <a:r>
              <a:rPr lang="en-US" dirty="0" err="1"/>
              <a:t>oplægsholder</a:t>
            </a:r>
            <a:endParaRPr lang="en-US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>
          <a:xfrm>
            <a:off x="712800" y="1602000"/>
            <a:ext cx="7974000" cy="468000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71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C65FFE-A606-41FB-B260-6B2FEEA8BEA8}" type="datetime2">
              <a:rPr lang="da-DK" smtClean="0"/>
              <a:pPr/>
              <a:t>23. september 2016</a:t>
            </a:fld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Her </a:t>
            </a:r>
            <a:r>
              <a:rPr lang="en-US" dirty="0" err="1"/>
              <a:t>skrives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præsentationen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evt</a:t>
            </a:r>
            <a:r>
              <a:rPr lang="en-US" dirty="0"/>
              <a:t>. </a:t>
            </a:r>
            <a:r>
              <a:rPr lang="en-US" dirty="0" err="1"/>
              <a:t>oplægsholder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2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 preferRelativeResize="0"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t="11094" r="21233" b="10861"/>
          <a:stretch/>
        </p:blipFill>
        <p:spPr bwMode="auto">
          <a:xfrm>
            <a:off x="141288" y="445591"/>
            <a:ext cx="8823325" cy="625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11"/>
          <p:cNvSpPr>
            <a:spLocks noChangeArrowheads="1"/>
          </p:cNvSpPr>
          <p:nvPr userDrawn="1"/>
        </p:nvSpPr>
        <p:spPr bwMode="auto">
          <a:xfrm>
            <a:off x="468000" y="431322"/>
            <a:ext cx="4500000" cy="6264000"/>
          </a:xfrm>
          <a:prstGeom prst="rect">
            <a:avLst/>
          </a:prstGeom>
          <a:solidFill>
            <a:srgbClr val="182E5E">
              <a:alpha val="74902"/>
            </a:srgb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1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6" name="Picture 5" descr="Djof logo 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696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 med bille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8" r="13453"/>
          <a:stretch/>
        </p:blipFill>
        <p:spPr>
          <a:xfrm>
            <a:off x="141288" y="432000"/>
            <a:ext cx="8823325" cy="6265663"/>
          </a:xfrm>
          <a:prstGeom prst="rect">
            <a:avLst/>
          </a:prstGeom>
        </p:spPr>
      </p:pic>
      <p:sp>
        <p:nvSpPr>
          <p:cNvPr id="10" name="Rektangel 10"/>
          <p:cNvSpPr>
            <a:spLocks noChangeArrowheads="1"/>
          </p:cNvSpPr>
          <p:nvPr/>
        </p:nvSpPr>
        <p:spPr bwMode="auto">
          <a:xfrm>
            <a:off x="467544" y="432000"/>
            <a:ext cx="4500000" cy="6264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88773" name="Picture 5" descr="Djof logo 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465138" y="2911475"/>
            <a:ext cx="357505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a-DK" sz="360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28877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21846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s med bille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r="17481"/>
          <a:stretch/>
        </p:blipFill>
        <p:spPr>
          <a:xfrm flipH="1">
            <a:off x="141288" y="432000"/>
            <a:ext cx="8823325" cy="6265663"/>
          </a:xfrm>
          <a:prstGeom prst="rect">
            <a:avLst/>
          </a:prstGeom>
        </p:spPr>
      </p:pic>
      <p:sp>
        <p:nvSpPr>
          <p:cNvPr id="10" name="Rektangel 10"/>
          <p:cNvSpPr>
            <a:spLocks noChangeArrowheads="1"/>
          </p:cNvSpPr>
          <p:nvPr/>
        </p:nvSpPr>
        <p:spPr bwMode="auto">
          <a:xfrm>
            <a:off x="467544" y="432000"/>
            <a:ext cx="4500000" cy="6264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88773" name="Picture 5" descr="Djof logo 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465138" y="2911475"/>
            <a:ext cx="357505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a-DK" sz="360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28877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973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dias med bille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4"/>
          <a:stretch/>
        </p:blipFill>
        <p:spPr>
          <a:xfrm>
            <a:off x="141288" y="429247"/>
            <a:ext cx="8823325" cy="6264000"/>
          </a:xfrm>
          <a:prstGeom prst="rect">
            <a:avLst/>
          </a:prstGeom>
        </p:spPr>
      </p:pic>
      <p:sp>
        <p:nvSpPr>
          <p:cNvPr id="10" name="Rektangel 10"/>
          <p:cNvSpPr>
            <a:spLocks noChangeArrowheads="1"/>
          </p:cNvSpPr>
          <p:nvPr/>
        </p:nvSpPr>
        <p:spPr bwMode="auto">
          <a:xfrm>
            <a:off x="467544" y="432000"/>
            <a:ext cx="4500000" cy="6264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88773" name="Picture 5" descr="Djof logo 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465138" y="2911475"/>
            <a:ext cx="357505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a-DK" sz="360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28877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818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eldias med bille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r="15804" b="9619"/>
          <a:stretch/>
        </p:blipFill>
        <p:spPr>
          <a:xfrm>
            <a:off x="141288" y="431999"/>
            <a:ext cx="8823325" cy="6264001"/>
          </a:xfrm>
          <a:prstGeom prst="rect">
            <a:avLst/>
          </a:prstGeom>
        </p:spPr>
      </p:pic>
      <p:sp>
        <p:nvSpPr>
          <p:cNvPr id="10" name="Rektangel 10"/>
          <p:cNvSpPr>
            <a:spLocks noChangeArrowheads="1"/>
          </p:cNvSpPr>
          <p:nvPr/>
        </p:nvSpPr>
        <p:spPr bwMode="auto">
          <a:xfrm>
            <a:off x="467544" y="432000"/>
            <a:ext cx="4500000" cy="6264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88773" name="Picture 5" descr="Djof logo 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465138" y="2911475"/>
            <a:ext cx="357505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a-DK" sz="360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28877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0631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med bille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31999"/>
            <a:ext cx="8820000" cy="6264000"/>
          </a:xfrm>
          <a:prstGeom prst="rect">
            <a:avLst/>
          </a:prstGeom>
        </p:spPr>
      </p:pic>
      <p:sp>
        <p:nvSpPr>
          <p:cNvPr id="11" name="Rektangel 11"/>
          <p:cNvSpPr>
            <a:spLocks noChangeArrowheads="1"/>
          </p:cNvSpPr>
          <p:nvPr userDrawn="1"/>
        </p:nvSpPr>
        <p:spPr bwMode="auto">
          <a:xfrm>
            <a:off x="468000" y="432000"/>
            <a:ext cx="4500000" cy="6264000"/>
          </a:xfrm>
          <a:prstGeom prst="rect">
            <a:avLst/>
          </a:prstGeom>
          <a:solidFill>
            <a:srgbClr val="810B36">
              <a:alpha val="74902"/>
            </a:srgb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69900" y="3015772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a-DK">
              <a:latin typeface="Cambria" pitchFamily="18" charset="0"/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9" name="Picture 5" descr="Djof logo 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med bille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 preferRelativeResize="0"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2" r="26172" b="14387"/>
          <a:stretch/>
        </p:blipFill>
        <p:spPr bwMode="auto">
          <a:xfrm>
            <a:off x="141288" y="432000"/>
            <a:ext cx="8823325" cy="62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0"/>
          <p:cNvSpPr>
            <a:spLocks noChangeArrowheads="1"/>
          </p:cNvSpPr>
          <p:nvPr userDrawn="1"/>
        </p:nvSpPr>
        <p:spPr bwMode="auto">
          <a:xfrm>
            <a:off x="468000" y="432000"/>
            <a:ext cx="4500000" cy="6264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2806" name="Text Box 6"/>
          <p:cNvSpPr txBox="1">
            <a:spLocks noChangeArrowheads="1"/>
          </p:cNvSpPr>
          <p:nvPr/>
        </p:nvSpPr>
        <p:spPr bwMode="auto">
          <a:xfrm>
            <a:off x="469900" y="3024398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a-DK">
              <a:latin typeface="Cambria" pitchFamily="18" charset="0"/>
            </a:endParaRPr>
          </a:p>
        </p:txBody>
      </p:sp>
      <p:sp>
        <p:nvSpPr>
          <p:cNvPr id="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  <p:pic>
        <p:nvPicPr>
          <p:cNvPr id="8" name="Picture 5" descr="Djof logo 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6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 med billede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3" y="432000"/>
            <a:ext cx="8819613" cy="6263998"/>
          </a:xfrm>
          <a:prstGeom prst="rect">
            <a:avLst/>
          </a:prstGeom>
        </p:spPr>
      </p:pic>
      <p:sp>
        <p:nvSpPr>
          <p:cNvPr id="10" name="Rektangel 10"/>
          <p:cNvSpPr>
            <a:spLocks noChangeArrowheads="1"/>
          </p:cNvSpPr>
          <p:nvPr/>
        </p:nvSpPr>
        <p:spPr bwMode="auto">
          <a:xfrm>
            <a:off x="468000" y="432000"/>
            <a:ext cx="4500000" cy="62640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88773" name="Picture 5" descr="Djof logo 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133633"/>
            <a:ext cx="730250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465138" y="2911475"/>
            <a:ext cx="357505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da-DK" sz="360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103438"/>
            <a:ext cx="4267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3600" smtClean="0"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28877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3711574"/>
            <a:ext cx="42672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buFontTx/>
              <a:buNone/>
              <a:defRPr sz="1800" smtClean="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lvl="0"/>
            <a:r>
              <a:rPr lang="da-DK" noProof="0"/>
              <a:t>Klik for at redigere undertiteltypografien i masteren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5788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>
            <a:spLocks noChangeArrowheads="1"/>
          </p:cNvSpPr>
          <p:nvPr/>
        </p:nvSpPr>
        <p:spPr bwMode="auto">
          <a:xfrm>
            <a:off x="0" y="6477000"/>
            <a:ext cx="9143999" cy="381000"/>
          </a:xfrm>
          <a:prstGeom prst="rect">
            <a:avLst/>
          </a:prstGeom>
          <a:gradFill flip="none" rotWithShape="1">
            <a:gsLst>
              <a:gs pos="0">
                <a:srgbClr val="727A92"/>
              </a:gs>
              <a:gs pos="100000">
                <a:srgbClr val="A6A9AC"/>
              </a:gs>
            </a:gsLst>
            <a:lin ang="16200000" scaled="1"/>
            <a:tileRect/>
          </a:gradFill>
          <a:ln>
            <a:noFill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da-DK"/>
          </a:p>
        </p:txBody>
      </p:sp>
      <p:sp>
        <p:nvSpPr>
          <p:cNvPr id="13" name="Rektangel 12"/>
          <p:cNvSpPr/>
          <p:nvPr/>
        </p:nvSpPr>
        <p:spPr>
          <a:xfrm>
            <a:off x="0" y="385612"/>
            <a:ext cx="9144000" cy="958850"/>
          </a:xfrm>
          <a:prstGeom prst="rect">
            <a:avLst/>
          </a:prstGeom>
          <a:gradFill flip="none" rotWithShape="1">
            <a:gsLst>
              <a:gs pos="0">
                <a:srgbClr val="727A92"/>
              </a:gs>
              <a:gs pos="100000">
                <a:srgbClr val="A6A9AC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800"/>
          </a:p>
        </p:txBody>
      </p:sp>
      <p:sp>
        <p:nvSpPr>
          <p:cNvPr id="315404" name="Pladsholder til titel 1"/>
          <p:cNvSpPr>
            <a:spLocks noGrp="1"/>
          </p:cNvSpPr>
          <p:nvPr>
            <p:ph type="title"/>
          </p:nvPr>
        </p:nvSpPr>
        <p:spPr bwMode="auto">
          <a:xfrm>
            <a:off x="712788" y="522137"/>
            <a:ext cx="77819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i masteren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12788" y="6589742"/>
            <a:ext cx="11880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fld id="{3A16FDB9-7AFD-4BE5-8439-3ACAAF7C7EFC}" type="datetime2">
              <a:rPr lang="da-DK" smtClean="0"/>
              <a:pPr/>
              <a:t>23. september 2016</a:t>
            </a:fld>
            <a:endParaRPr lang="en-US" dirty="0"/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930800" y="6590092"/>
            <a:ext cx="7560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5" descr="Djof logo rgb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6" y="133200"/>
            <a:ext cx="596900" cy="59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dsholder til sidefod 1"/>
          <p:cNvSpPr>
            <a:spLocks noGrp="1"/>
          </p:cNvSpPr>
          <p:nvPr>
            <p:ph type="ftr" sz="quarter" idx="3"/>
          </p:nvPr>
        </p:nvSpPr>
        <p:spPr>
          <a:xfrm>
            <a:off x="2286000" y="6589742"/>
            <a:ext cx="4536000" cy="180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da-DK" sz="80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r>
              <a:rPr lang="en-US"/>
              <a:t>Lorem ipsum dolor sit amet, consectetur adipiscing eli.</a:t>
            </a:r>
            <a:endParaRPr lang="en-US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12800" y="1600199"/>
            <a:ext cx="7974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5" r:id="rId2"/>
    <p:sldLayoutId id="2147483684" r:id="rId3"/>
    <p:sldLayoutId id="2147483690" r:id="rId4"/>
    <p:sldLayoutId id="2147483691" r:id="rId5"/>
    <p:sldLayoutId id="2147483692" r:id="rId6"/>
    <p:sldLayoutId id="2147483689" r:id="rId7"/>
    <p:sldLayoutId id="2147483664" r:id="rId8"/>
    <p:sldLayoutId id="2147483685" r:id="rId9"/>
    <p:sldLayoutId id="2147483677" r:id="rId10"/>
    <p:sldLayoutId id="2147483663" r:id="rId11"/>
    <p:sldLayoutId id="2147483687" r:id="rId12"/>
    <p:sldLayoutId id="2147483686" r:id="rId13"/>
    <p:sldLayoutId id="2147483688" r:id="rId14"/>
    <p:sldLayoutId id="2147483682" r:id="rId15"/>
    <p:sldLayoutId id="2147483683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8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mbria" pitchFamily="18" charset="0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mbria" pitchFamily="1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mbria" pitchFamily="1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mbria" pitchFamily="1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mbria" pitchFamily="1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mbria" pitchFamily="18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mbria" pitchFamily="18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mbria" pitchFamily="18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mbria" pitchFamily="18" charset="0"/>
        </a:defRPr>
      </a:lvl9pPr>
    </p:titleStyle>
    <p:bodyStyle>
      <a:lvl1pPr marL="266700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Wingdings" pitchFamily="2" charset="2"/>
        <a:buChar char="§"/>
        <a:tabLst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42925" marR="0" indent="-276225" algn="l" defTabSz="457200" rtl="0" eaLnBrk="1" fontAlgn="base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215AA7"/>
        </a:buClr>
        <a:buSzTx/>
        <a:buFont typeface="Wingdings" pitchFamily="2" charset="2"/>
        <a:buChar char="§"/>
        <a:tabLst/>
        <a:defRPr sz="1800">
          <a:solidFill>
            <a:schemeClr val="tx1"/>
          </a:solidFill>
          <a:latin typeface="+mn-lt"/>
        </a:defRPr>
      </a:lvl2pPr>
      <a:lvl3pPr marL="809625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860038"/>
        </a:buClr>
        <a:buSzTx/>
        <a:buFont typeface="Wingdings" pitchFamily="2" charset="2"/>
        <a:buChar char="§"/>
        <a:tabLst/>
        <a:defRPr sz="1800">
          <a:solidFill>
            <a:schemeClr val="tx1"/>
          </a:solidFill>
          <a:latin typeface="+mn-lt"/>
        </a:defRPr>
      </a:lvl3pPr>
      <a:lvl4pPr marL="1076325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ACAB0C"/>
        </a:buClr>
        <a:buSzTx/>
        <a:buFont typeface="Wingdings" pitchFamily="2" charset="2"/>
        <a:buChar char="§"/>
        <a:tabLst/>
        <a:defRPr sz="1800">
          <a:solidFill>
            <a:schemeClr val="tx1"/>
          </a:solidFill>
          <a:latin typeface="+mn-lt"/>
        </a:defRPr>
      </a:lvl4pPr>
      <a:lvl5pPr marL="1343025" marR="0" indent="-266700" algn="l" defTabSz="4572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E36F1E"/>
        </a:buClr>
        <a:buSzTx/>
        <a:buFont typeface="Wingdings" pitchFamily="2" charset="2"/>
        <a:buChar char="§"/>
        <a:tabLst/>
        <a:defRPr sz="1800">
          <a:solidFill>
            <a:schemeClr val="tx1"/>
          </a:solidFill>
          <a:latin typeface="+mn-lt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2000" dirty="0"/>
              <a:t>31.08.2016 – 02.09.2016</a:t>
            </a: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Nordic meeting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r>
              <a:rPr lang="da-DK" sz="4000" dirty="0"/>
              <a:t>Focus on 3 </a:t>
            </a:r>
            <a:r>
              <a:rPr lang="da-DK" sz="4000" dirty="0" err="1"/>
              <a:t>things</a:t>
            </a:r>
            <a:endParaRPr lang="da-DK" sz="4000" dirty="0"/>
          </a:p>
          <a:p>
            <a:pPr marL="0" indent="0" algn="ctr">
              <a:buNone/>
            </a:pPr>
            <a:r>
              <a:rPr lang="da-DK" sz="4000" dirty="0" err="1"/>
              <a:t>Develop</a:t>
            </a:r>
            <a:r>
              <a:rPr lang="da-DK" sz="4000" dirty="0"/>
              <a:t> the </a:t>
            </a:r>
            <a:r>
              <a:rPr lang="da-DK" sz="4000" dirty="0" err="1"/>
              <a:t>complexity</a:t>
            </a:r>
            <a:r>
              <a:rPr lang="da-DK" sz="4000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13136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4000" dirty="0"/>
          </a:p>
          <a:p>
            <a:pPr marL="0" indent="0">
              <a:buNone/>
            </a:pPr>
            <a:r>
              <a:rPr lang="da-DK" sz="3500" dirty="0" err="1"/>
              <a:t>Empower</a:t>
            </a:r>
            <a:r>
              <a:rPr lang="da-DK" sz="3500" dirty="0"/>
              <a:t> the </a:t>
            </a:r>
            <a:r>
              <a:rPr lang="da-DK" sz="3500" dirty="0" err="1"/>
              <a:t>staff</a:t>
            </a:r>
            <a:endParaRPr lang="da-DK" sz="3500" dirty="0"/>
          </a:p>
          <a:p>
            <a:pPr marL="0" indent="0">
              <a:buNone/>
            </a:pPr>
            <a:r>
              <a:rPr lang="da-DK" sz="3500" dirty="0" err="1"/>
              <a:t>Few</a:t>
            </a:r>
            <a:r>
              <a:rPr lang="da-DK" sz="3500" dirty="0"/>
              <a:t> </a:t>
            </a:r>
            <a:r>
              <a:rPr lang="da-DK" sz="3500" dirty="0" err="1"/>
              <a:t>essential</a:t>
            </a:r>
            <a:r>
              <a:rPr lang="da-DK" sz="3500" dirty="0"/>
              <a:t> </a:t>
            </a:r>
            <a:r>
              <a:rPr lang="da-DK" sz="3500" dirty="0" err="1"/>
              <a:t>goals</a:t>
            </a:r>
            <a:r>
              <a:rPr lang="da-DK" sz="3500" dirty="0"/>
              <a:t> (</a:t>
            </a:r>
            <a:r>
              <a:rPr lang="da-DK" sz="3500" dirty="0" err="1"/>
              <a:t>stories</a:t>
            </a:r>
            <a:r>
              <a:rPr lang="da-DK" sz="3500" dirty="0"/>
              <a:t>)</a:t>
            </a:r>
          </a:p>
          <a:p>
            <a:pPr marL="0" indent="0">
              <a:buNone/>
            </a:pPr>
            <a:r>
              <a:rPr lang="da-DK" sz="3500" dirty="0"/>
              <a:t>Simpel </a:t>
            </a:r>
            <a:r>
              <a:rPr lang="da-DK" sz="3500" dirty="0" err="1"/>
              <a:t>strategy</a:t>
            </a:r>
            <a:endParaRPr lang="da-DK" sz="3500" dirty="0"/>
          </a:p>
          <a:p>
            <a:pPr marL="0" indent="0">
              <a:buNone/>
            </a:pPr>
            <a:r>
              <a:rPr lang="da-DK" sz="3500" dirty="0" err="1"/>
              <a:t>Embrace</a:t>
            </a:r>
            <a:r>
              <a:rPr lang="da-DK" sz="3500" dirty="0"/>
              <a:t> new </a:t>
            </a:r>
            <a:r>
              <a:rPr lang="da-DK" sz="3500" dirty="0" err="1"/>
              <a:t>technology</a:t>
            </a:r>
            <a:r>
              <a:rPr lang="da-DK" sz="3500" dirty="0"/>
              <a:t> (in the </a:t>
            </a:r>
            <a:r>
              <a:rPr lang="da-DK" sz="3500" dirty="0" err="1"/>
              <a:t>secretariat</a:t>
            </a:r>
            <a:r>
              <a:rPr lang="da-DK" sz="3500" dirty="0"/>
              <a:t>).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6073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r>
              <a:rPr lang="da-DK" sz="4000" dirty="0" err="1"/>
              <a:t>Our</a:t>
            </a:r>
            <a:r>
              <a:rPr lang="da-DK" sz="4000" dirty="0"/>
              <a:t> </a:t>
            </a:r>
            <a:r>
              <a:rPr lang="da-DK" sz="4000" dirty="0" err="1"/>
              <a:t>political</a:t>
            </a:r>
            <a:r>
              <a:rPr lang="da-DK" sz="4000" dirty="0"/>
              <a:t> system/</a:t>
            </a:r>
          </a:p>
          <a:p>
            <a:pPr marL="0" indent="0" algn="ctr">
              <a:buNone/>
            </a:pPr>
            <a:r>
              <a:rPr lang="da-DK" sz="4000" dirty="0"/>
              <a:t>the </a:t>
            </a:r>
            <a:r>
              <a:rPr lang="da-DK" sz="4000" dirty="0" err="1"/>
              <a:t>boards</a:t>
            </a:r>
            <a:r>
              <a:rPr lang="da-DK" sz="4000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33718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r>
              <a:rPr lang="da-DK" sz="4000" dirty="0" err="1"/>
              <a:t>Build</a:t>
            </a:r>
            <a:r>
              <a:rPr lang="da-DK" sz="4000" dirty="0"/>
              <a:t> to last?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3200" dirty="0"/>
              <a:t>Make </a:t>
            </a:r>
            <a:r>
              <a:rPr lang="da-DK" sz="3200" dirty="0" err="1"/>
              <a:t>actual</a:t>
            </a:r>
            <a:r>
              <a:rPr lang="da-DK" sz="3200" dirty="0"/>
              <a:t> and potential </a:t>
            </a:r>
            <a:r>
              <a:rPr lang="da-DK" sz="3200" dirty="0" err="1"/>
              <a:t>members</a:t>
            </a:r>
            <a:r>
              <a:rPr lang="da-DK" sz="3200" dirty="0"/>
              <a:t> </a:t>
            </a:r>
          </a:p>
          <a:p>
            <a:pPr marL="0" indent="0">
              <a:buNone/>
            </a:pPr>
            <a:r>
              <a:rPr lang="da-DK" sz="3200" u="sng" dirty="0"/>
              <a:t>feel</a:t>
            </a:r>
            <a:r>
              <a:rPr lang="da-DK" sz="3200" dirty="0"/>
              <a:t> </a:t>
            </a:r>
            <a:r>
              <a:rPr lang="da-DK" sz="3200" dirty="0" err="1"/>
              <a:t>that</a:t>
            </a:r>
            <a:r>
              <a:rPr lang="da-DK" sz="3200" dirty="0"/>
              <a:t> </a:t>
            </a:r>
            <a:r>
              <a:rPr lang="da-DK" sz="3200" dirty="0" err="1"/>
              <a:t>being</a:t>
            </a:r>
            <a:r>
              <a:rPr lang="da-DK" sz="3200" dirty="0"/>
              <a:t> a </a:t>
            </a:r>
            <a:r>
              <a:rPr lang="da-DK" sz="3200" dirty="0" err="1"/>
              <a:t>member</a:t>
            </a:r>
            <a:r>
              <a:rPr lang="da-DK" sz="3200" dirty="0"/>
              <a:t> </a:t>
            </a:r>
            <a:r>
              <a:rPr lang="da-DK" sz="3200" dirty="0" err="1"/>
              <a:t>creates</a:t>
            </a:r>
            <a:r>
              <a:rPr lang="da-DK" sz="3200" dirty="0"/>
              <a:t> a </a:t>
            </a:r>
            <a:r>
              <a:rPr lang="da-DK" sz="3200" dirty="0" err="1"/>
              <a:t>high</a:t>
            </a:r>
            <a:r>
              <a:rPr lang="da-DK" sz="3200" dirty="0"/>
              <a:t> </a:t>
            </a:r>
            <a:r>
              <a:rPr lang="da-DK" sz="3200" dirty="0" err="1"/>
              <a:t>value</a:t>
            </a:r>
            <a:r>
              <a:rPr lang="da-DK" sz="3200" dirty="0"/>
              <a:t>, and </a:t>
            </a:r>
            <a:r>
              <a:rPr lang="da-DK" sz="3200" dirty="0" err="1"/>
              <a:t>higher</a:t>
            </a:r>
            <a:r>
              <a:rPr lang="da-DK" sz="3200" dirty="0"/>
              <a:t> </a:t>
            </a:r>
            <a:r>
              <a:rPr lang="da-DK" sz="3200" dirty="0" err="1"/>
              <a:t>than</a:t>
            </a:r>
            <a:r>
              <a:rPr lang="da-DK" sz="3200" dirty="0"/>
              <a:t>:</a:t>
            </a:r>
          </a:p>
          <a:p>
            <a:r>
              <a:rPr lang="da-DK" sz="3200" dirty="0"/>
              <a:t>The </a:t>
            </a:r>
            <a:r>
              <a:rPr lang="da-DK" sz="3200" dirty="0" err="1"/>
              <a:t>membership</a:t>
            </a:r>
            <a:r>
              <a:rPr lang="da-DK" sz="3200" dirty="0"/>
              <a:t> </a:t>
            </a:r>
            <a:r>
              <a:rPr lang="da-DK" sz="3200" dirty="0" err="1"/>
              <a:t>fee</a:t>
            </a:r>
            <a:endParaRPr lang="da-DK" sz="3200" dirty="0"/>
          </a:p>
          <a:p>
            <a:r>
              <a:rPr lang="da-DK" sz="3200" dirty="0" err="1"/>
              <a:t>Competitors</a:t>
            </a:r>
            <a:r>
              <a:rPr lang="da-DK" sz="3200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540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2000" dirty="0"/>
          </a:p>
          <a:p>
            <a:pPr marL="0" indent="0">
              <a:buNone/>
            </a:pPr>
            <a:endParaRPr lang="da-DK" sz="3200" dirty="0"/>
          </a:p>
          <a:p>
            <a:pPr marL="0" indent="0">
              <a:buNone/>
            </a:pPr>
            <a:r>
              <a:rPr lang="da-DK" sz="4000" dirty="0"/>
              <a:t>The </a:t>
            </a:r>
            <a:r>
              <a:rPr lang="da-DK" sz="4000" dirty="0" err="1"/>
              <a:t>difficult</a:t>
            </a:r>
            <a:r>
              <a:rPr lang="da-DK" sz="4000" dirty="0"/>
              <a:t> part is:</a:t>
            </a:r>
          </a:p>
          <a:p>
            <a:pPr marL="0" indent="0">
              <a:buNone/>
            </a:pPr>
            <a:r>
              <a:rPr lang="da-DK" sz="4000" dirty="0"/>
              <a:t>To </a:t>
            </a:r>
            <a:r>
              <a:rPr lang="da-DK" sz="4000" dirty="0" err="1"/>
              <a:t>make</a:t>
            </a:r>
            <a:r>
              <a:rPr lang="da-DK" sz="4000" dirty="0"/>
              <a:t> it </a:t>
            </a:r>
            <a:r>
              <a:rPr lang="da-DK" sz="4000" dirty="0" err="1"/>
              <a:t>happen</a:t>
            </a:r>
            <a:r>
              <a:rPr lang="da-DK" sz="4000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4980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r>
              <a:rPr lang="da-DK" sz="4000" dirty="0"/>
              <a:t>The speed of </a:t>
            </a:r>
            <a:r>
              <a:rPr lang="da-DK" sz="4000" dirty="0" err="1"/>
              <a:t>change</a:t>
            </a:r>
            <a:r>
              <a:rPr lang="da-DK" sz="4000" dirty="0"/>
              <a:t> in the </a:t>
            </a:r>
            <a:r>
              <a:rPr lang="da-DK" sz="4000" dirty="0" err="1"/>
              <a:t>world</a:t>
            </a:r>
            <a:r>
              <a:rPr lang="da-DK" sz="4000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30250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200" dirty="0"/>
          </a:p>
          <a:p>
            <a:pPr marL="0" indent="0">
              <a:buNone/>
            </a:pPr>
            <a:r>
              <a:rPr lang="da-DK" sz="3200" dirty="0" err="1"/>
              <a:t>We</a:t>
            </a:r>
            <a:r>
              <a:rPr lang="da-DK" sz="3200" dirty="0"/>
              <a:t> know </a:t>
            </a:r>
            <a:r>
              <a:rPr lang="da-DK" sz="3200" dirty="0" err="1"/>
              <a:t>that</a:t>
            </a:r>
            <a:r>
              <a:rPr lang="da-DK" sz="3200" dirty="0"/>
              <a:t> </a:t>
            </a:r>
            <a:r>
              <a:rPr lang="da-DK" sz="3200" dirty="0" err="1"/>
              <a:t>things</a:t>
            </a:r>
            <a:r>
              <a:rPr lang="da-DK" sz="3200" dirty="0"/>
              <a:t> </a:t>
            </a:r>
            <a:r>
              <a:rPr lang="da-DK" sz="3200" dirty="0" err="1"/>
              <a:t>will</a:t>
            </a:r>
            <a:r>
              <a:rPr lang="da-DK" sz="3200" dirty="0"/>
              <a:t> </a:t>
            </a:r>
            <a:r>
              <a:rPr lang="da-DK" sz="3200" dirty="0" err="1"/>
              <a:t>change</a:t>
            </a:r>
            <a:r>
              <a:rPr lang="da-DK" sz="3200" dirty="0"/>
              <a:t>, but not to </a:t>
            </a:r>
            <a:r>
              <a:rPr lang="da-DK" sz="3200" dirty="0" err="1"/>
              <a:t>what</a:t>
            </a:r>
            <a:r>
              <a:rPr lang="da-DK" sz="3200" dirty="0"/>
              <a:t>.</a:t>
            </a:r>
          </a:p>
          <a:p>
            <a:pPr marL="0" indent="0">
              <a:buNone/>
            </a:pPr>
            <a:r>
              <a:rPr lang="da-DK" sz="3200" dirty="0"/>
              <a:t>Beyond: </a:t>
            </a:r>
          </a:p>
          <a:p>
            <a:r>
              <a:rPr lang="da-DK" sz="3200" dirty="0"/>
              <a:t>Budgetting</a:t>
            </a:r>
          </a:p>
          <a:p>
            <a:r>
              <a:rPr lang="da-DK" sz="3200" dirty="0"/>
              <a:t>Strategic </a:t>
            </a:r>
            <a:r>
              <a:rPr lang="da-DK" sz="3200" dirty="0" err="1"/>
              <a:t>planing</a:t>
            </a:r>
            <a:r>
              <a:rPr lang="da-DK" sz="3200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29810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3200" dirty="0" err="1"/>
              <a:t>Our</a:t>
            </a:r>
            <a:r>
              <a:rPr lang="da-DK" sz="3200" dirty="0"/>
              <a:t> association:</a:t>
            </a:r>
          </a:p>
          <a:p>
            <a:r>
              <a:rPr lang="da-DK" sz="3200" dirty="0" err="1"/>
              <a:t>Complex</a:t>
            </a:r>
            <a:r>
              <a:rPr lang="da-DK" sz="3200" dirty="0"/>
              <a:t> ”</a:t>
            </a:r>
            <a:r>
              <a:rPr lang="da-DK" sz="3200" dirty="0" err="1"/>
              <a:t>product</a:t>
            </a:r>
            <a:r>
              <a:rPr lang="da-DK" sz="3200" dirty="0"/>
              <a:t>”</a:t>
            </a:r>
          </a:p>
          <a:p>
            <a:r>
              <a:rPr lang="da-DK" sz="3200" dirty="0"/>
              <a:t>Individuel</a:t>
            </a:r>
          </a:p>
          <a:p>
            <a:r>
              <a:rPr lang="da-DK" sz="3200" dirty="0" err="1"/>
              <a:t>Collective</a:t>
            </a:r>
            <a:endParaRPr lang="da-DK" sz="3200" dirty="0"/>
          </a:p>
          <a:p>
            <a:r>
              <a:rPr lang="da-DK" sz="3200" dirty="0" err="1"/>
              <a:t>Promoting</a:t>
            </a:r>
            <a:r>
              <a:rPr lang="da-DK" sz="3200" dirty="0"/>
              <a:t>/</a:t>
            </a:r>
            <a:r>
              <a:rPr lang="da-DK" sz="3200" dirty="0" err="1"/>
              <a:t>safeguarding</a:t>
            </a:r>
            <a:r>
              <a:rPr lang="da-DK" sz="3200" dirty="0"/>
              <a:t> of </a:t>
            </a:r>
            <a:r>
              <a:rPr lang="da-DK" sz="3200" dirty="0" err="1"/>
              <a:t>political</a:t>
            </a:r>
            <a:r>
              <a:rPr lang="da-DK" sz="3200" dirty="0"/>
              <a:t> </a:t>
            </a:r>
            <a:r>
              <a:rPr lang="da-DK" sz="3200" dirty="0" err="1"/>
              <a:t>interests</a:t>
            </a:r>
            <a:r>
              <a:rPr lang="da-DK" sz="3200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184665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r>
              <a:rPr lang="da-DK" sz="4000" dirty="0" err="1"/>
              <a:t>Homogeneous</a:t>
            </a:r>
            <a:r>
              <a:rPr lang="da-DK" sz="4000" dirty="0"/>
              <a:t> </a:t>
            </a:r>
            <a:r>
              <a:rPr lang="da-DK" sz="4000" dirty="0" err="1"/>
              <a:t>group</a:t>
            </a:r>
            <a:r>
              <a:rPr lang="da-DK" sz="4000" dirty="0"/>
              <a:t>, </a:t>
            </a:r>
            <a:r>
              <a:rPr lang="da-DK" sz="4000" dirty="0" err="1"/>
              <a:t>no</a:t>
            </a:r>
            <a:r>
              <a:rPr lang="da-DK" sz="4000" dirty="0"/>
              <a:t>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193843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4294967295"/>
          </p:nvPr>
        </p:nvSpPr>
        <p:spPr>
          <a:xfrm>
            <a:off x="712788" y="1600200"/>
            <a:ext cx="797401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r>
              <a:rPr lang="da-DK" sz="4000" dirty="0"/>
              <a:t>How to </a:t>
            </a:r>
            <a:r>
              <a:rPr lang="da-DK" sz="4000" dirty="0" err="1"/>
              <a:t>operate</a:t>
            </a:r>
            <a:r>
              <a:rPr lang="da-DK" sz="4000" dirty="0"/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31.08.16 – 02.09.16</a:t>
            </a:r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Nordic meeting</a:t>
            </a:r>
          </a:p>
        </p:txBody>
      </p:sp>
    </p:spTree>
    <p:extLst>
      <p:ext uri="{BB962C8B-B14F-4D97-AF65-F5344CB8AC3E}">
        <p14:creationId xmlns:p14="http://schemas.microsoft.com/office/powerpoint/2010/main" val="2198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werpoint skabelon{F2#4255348#2#4255137#0}-1">
  <a:themeElements>
    <a:clrScheme name="djøf">
      <a:dk1>
        <a:srgbClr val="1D090F"/>
      </a:dk1>
      <a:lt1>
        <a:srgbClr val="FFFFFF"/>
      </a:lt1>
      <a:dk2>
        <a:srgbClr val="005490"/>
      </a:dk2>
      <a:lt2>
        <a:srgbClr val="BCBEC0"/>
      </a:lt2>
      <a:accent1>
        <a:srgbClr val="002B5C"/>
      </a:accent1>
      <a:accent2>
        <a:srgbClr val="006990"/>
      </a:accent2>
      <a:accent3>
        <a:srgbClr val="9ED8D5"/>
      </a:accent3>
      <a:accent4>
        <a:srgbClr val="AEBA56"/>
      </a:accent4>
      <a:accent5>
        <a:srgbClr val="860038"/>
      </a:accent5>
      <a:accent6>
        <a:srgbClr val="E36F1E"/>
      </a:accent6>
      <a:hlink>
        <a:srgbClr val="F8971D"/>
      </a:hlink>
      <a:folHlink>
        <a:srgbClr val="ACAB0C"/>
      </a:folHlink>
    </a:clrScheme>
    <a:fontScheme name="djøf">
      <a:majorFont>
        <a:latin typeface="Cambria"/>
        <a:ea typeface=""/>
        <a:cs typeface="41C BarCode"/>
      </a:majorFont>
      <a:minorFont>
        <a:latin typeface="Cambria"/>
        <a:ea typeface=""/>
        <a:cs typeface=""/>
      </a:minorFont>
    </a:fontScheme>
    <a:fmtScheme name="djø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4aef489a-65d3-42ca-a321-39f060161209</Template>
  <TotalTime>99</TotalTime>
  <Words>192</Words>
  <Application>Microsoft Office PowerPoint</Application>
  <PresentationFormat>Bildspel på skärmen (4:3)</PresentationFormat>
  <Paragraphs>79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8" baseType="lpstr">
      <vt:lpstr>41C BarCode</vt:lpstr>
      <vt:lpstr>Arial</vt:lpstr>
      <vt:lpstr>Calibri</vt:lpstr>
      <vt:lpstr>Cambria</vt:lpstr>
      <vt:lpstr>Wingdings</vt:lpstr>
      <vt:lpstr>Powerpoint skabelon{F2#4255348#2#4255137#0}-1</vt:lpstr>
      <vt:lpstr>Nordic meeting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Djøf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Bettina Kroer Ludvigsen</dc:creator>
  <cp:lastModifiedBy>Bergvall Maria</cp:lastModifiedBy>
  <cp:revision>11</cp:revision>
  <cp:lastPrinted>2016-08-29T12:53:58Z</cp:lastPrinted>
  <dcterms:created xsi:type="dcterms:W3CDTF">2016-08-29T12:34:36Z</dcterms:created>
  <dcterms:modified xsi:type="dcterms:W3CDTF">2016-09-23T11:01:52Z</dcterms:modified>
</cp:coreProperties>
</file>